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438912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9263B7-0C9F-4CE1-72AE-C8054F73CE05}" name="Marin Farnsworth" initials="MF" userId="a14bf4e99e58fbbd" providerId="Windows Live"/>
  <p188:author id="{AA66A8E5-E6B9-7AB2-4F02-E2DF378B4444}" name="Tyson Harmon" initials="TH" userId="cP7fRrDCkcXWchGHKve7e51qYI7nGO0O0J5FvK/ku1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ADB8F-9C2E-4487-AD78-FE68DEB59F0A}" v="79" dt="2024-10-30T01:59:39.009"/>
    <p1510:client id="{9B801283-0621-429F-AB54-D45D6EC4FFDA}" v="361" dt="2024-10-28T16:38:35.589"/>
    <p1510:client id="{9FE265D1-8A1D-4FD2-87E4-0797B7663ACD}" v="1" dt="2024-10-29T23:45:56.472"/>
    <p1510:client id="{BB7DE064-A6F5-41C0-993C-FFDB13FD2CB7}" v="200" dt="2024-10-28T03:50:11.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3" d="100"/>
          <a:sy n="13" d="100"/>
        </p:scale>
        <p:origin x="1436"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la Christine Moore" userId="0UkYlJWjzHPq8dzPRrkjId8claZijziQQ3XLAKymE8Y=" providerId="None" clId="Web-{964BBC69-E68B-490E-BEFB-F017E0379F99}"/>
    <pc:docChg chg="modSld">
      <pc:chgData name="Leila Christine Moore" userId="0UkYlJWjzHPq8dzPRrkjId8claZijziQQ3XLAKymE8Y=" providerId="None" clId="Web-{964BBC69-E68B-490E-BEFB-F017E0379F99}" dt="2024-10-23T21:36:58.214" v="610" actId="1076"/>
      <pc:docMkLst>
        <pc:docMk/>
      </pc:docMkLst>
      <pc:sldChg chg="addSp delSp modSp">
        <pc:chgData name="Leila Christine Moore" userId="0UkYlJWjzHPq8dzPRrkjId8claZijziQQ3XLAKymE8Y=" providerId="None" clId="Web-{964BBC69-E68B-490E-BEFB-F017E0379F99}" dt="2024-10-23T21:36:58.214" v="610" actId="1076"/>
        <pc:sldMkLst>
          <pc:docMk/>
          <pc:sldMk cId="640276738" sldId="256"/>
        </pc:sldMkLst>
        <pc:spChg chg="del mod">
          <ac:chgData name="Leila Christine Moore" userId="0UkYlJWjzHPq8dzPRrkjId8claZijziQQ3XLAKymE8Y=" providerId="None" clId="Web-{964BBC69-E68B-490E-BEFB-F017E0379F99}" dt="2024-10-23T20:04:05.868" v="243"/>
          <ac:spMkLst>
            <pc:docMk/>
            <pc:sldMk cId="640276738" sldId="256"/>
            <ac:spMk id="2" creationId="{E6635C0B-720B-D277-8E65-D863FA0F68F6}"/>
          </ac:spMkLst>
        </pc:spChg>
        <pc:spChg chg="mod">
          <ac:chgData name="Leila Christine Moore" userId="0UkYlJWjzHPq8dzPRrkjId8claZijziQQ3XLAKymE8Y=" providerId="None" clId="Web-{964BBC69-E68B-490E-BEFB-F017E0379F99}" dt="2024-10-23T21:25:23.634" v="543" actId="1076"/>
          <ac:spMkLst>
            <pc:docMk/>
            <pc:sldMk cId="640276738" sldId="256"/>
            <ac:spMk id="4" creationId="{1AB722F7-2D8B-4553-9F04-2F95B6AB1691}"/>
          </ac:spMkLst>
        </pc:spChg>
        <pc:spChg chg="mod">
          <ac:chgData name="Leila Christine Moore" userId="0UkYlJWjzHPq8dzPRrkjId8claZijziQQ3XLAKymE8Y=" providerId="None" clId="Web-{964BBC69-E68B-490E-BEFB-F017E0379F99}" dt="2024-10-23T21:25:42.667" v="549" actId="1076"/>
          <ac:spMkLst>
            <pc:docMk/>
            <pc:sldMk cId="640276738" sldId="256"/>
            <ac:spMk id="5" creationId="{9165796E-1300-49A2-986F-2E3B5D7F9D77}"/>
          </ac:spMkLst>
        </pc:spChg>
        <pc:spChg chg="del mod">
          <ac:chgData name="Leila Christine Moore" userId="0UkYlJWjzHPq8dzPRrkjId8claZijziQQ3XLAKymE8Y=" providerId="None" clId="Web-{964BBC69-E68B-490E-BEFB-F017E0379F99}" dt="2024-10-23T19:58:43.218" v="128"/>
          <ac:spMkLst>
            <pc:docMk/>
            <pc:sldMk cId="640276738" sldId="256"/>
            <ac:spMk id="9" creationId="{7B1CA400-E0C9-5005-1F5F-72EC0663EF16}"/>
          </ac:spMkLst>
        </pc:spChg>
        <pc:spChg chg="mod">
          <ac:chgData name="Leila Christine Moore" userId="0UkYlJWjzHPq8dzPRrkjId8claZijziQQ3XLAKymE8Y=" providerId="None" clId="Web-{964BBC69-E68B-490E-BEFB-F017E0379F99}" dt="2024-10-23T21:23:25.485" v="510" actId="20577"/>
          <ac:spMkLst>
            <pc:docMk/>
            <pc:sldMk cId="640276738" sldId="256"/>
            <ac:spMk id="11" creationId="{DB30AE77-3C36-448A-A04C-541B0C99D787}"/>
          </ac:spMkLst>
        </pc:spChg>
        <pc:spChg chg="mod">
          <ac:chgData name="Leila Christine Moore" userId="0UkYlJWjzHPq8dzPRrkjId8claZijziQQ3XLAKymE8Y=" providerId="None" clId="Web-{964BBC69-E68B-490E-BEFB-F017E0379F99}" dt="2024-10-23T21:25:30.072" v="545" actId="1076"/>
          <ac:spMkLst>
            <pc:docMk/>
            <pc:sldMk cId="640276738" sldId="256"/>
            <ac:spMk id="12" creationId="{93D36F9B-D3CE-4E00-BDC3-4FCC6CAD3D37}"/>
          </ac:spMkLst>
        </pc:spChg>
        <pc:spChg chg="mod">
          <ac:chgData name="Leila Christine Moore" userId="0UkYlJWjzHPq8dzPRrkjId8claZijziQQ3XLAKymE8Y=" providerId="None" clId="Web-{964BBC69-E68B-490E-BEFB-F017E0379F99}" dt="2024-10-23T21:25:46.386" v="550" actId="1076"/>
          <ac:spMkLst>
            <pc:docMk/>
            <pc:sldMk cId="640276738" sldId="256"/>
            <ac:spMk id="17" creationId="{7DBCBD12-FB44-43EE-809C-A1CBC5CD973E}"/>
          </ac:spMkLst>
        </pc:spChg>
        <pc:spChg chg="mod">
          <ac:chgData name="Leila Christine Moore" userId="0UkYlJWjzHPq8dzPRrkjId8claZijziQQ3XLAKymE8Y=" providerId="None" clId="Web-{964BBC69-E68B-490E-BEFB-F017E0379F99}" dt="2024-10-23T21:25:39.494" v="548" actId="1076"/>
          <ac:spMkLst>
            <pc:docMk/>
            <pc:sldMk cId="640276738" sldId="256"/>
            <ac:spMk id="18" creationId="{D25CDD85-DBEE-414F-8034-7986E8646DC1}"/>
          </ac:spMkLst>
        </pc:spChg>
        <pc:spChg chg="mod">
          <ac:chgData name="Leila Christine Moore" userId="0UkYlJWjzHPq8dzPRrkjId8claZijziQQ3XLAKymE8Y=" providerId="None" clId="Web-{964BBC69-E68B-490E-BEFB-F017E0379F99}" dt="2024-10-23T20:00:29.706" v="171"/>
          <ac:spMkLst>
            <pc:docMk/>
            <pc:sldMk cId="640276738" sldId="256"/>
            <ac:spMk id="23" creationId="{AA231C91-37D3-4C12-813A-F6547308B8D8}"/>
          </ac:spMkLst>
        </pc:spChg>
        <pc:spChg chg="mod">
          <ac:chgData name="Leila Christine Moore" userId="0UkYlJWjzHPq8dzPRrkjId8claZijziQQ3XLAKymE8Y=" providerId="None" clId="Web-{964BBC69-E68B-490E-BEFB-F017E0379F99}" dt="2024-10-23T20:00:46.347" v="177" actId="14100"/>
          <ac:spMkLst>
            <pc:docMk/>
            <pc:sldMk cId="640276738" sldId="256"/>
            <ac:spMk id="24" creationId="{D526EE29-1297-41CA-8615-D6DD8303E761}"/>
          </ac:spMkLst>
        </pc:spChg>
        <pc:spChg chg="mod">
          <ac:chgData name="Leila Christine Moore" userId="0UkYlJWjzHPq8dzPRrkjId8claZijziQQ3XLAKymE8Y=" providerId="None" clId="Web-{964BBC69-E68B-490E-BEFB-F017E0379F99}" dt="2024-10-23T20:00:53.909" v="179" actId="1076"/>
          <ac:spMkLst>
            <pc:docMk/>
            <pc:sldMk cId="640276738" sldId="256"/>
            <ac:spMk id="25" creationId="{47032CF1-2FC1-4021-BBA5-2B50ECF90F6D}"/>
          </ac:spMkLst>
        </pc:spChg>
        <pc:spChg chg="mod">
          <ac:chgData name="Leila Christine Moore" userId="0UkYlJWjzHPq8dzPRrkjId8claZijziQQ3XLAKymE8Y=" providerId="None" clId="Web-{964BBC69-E68B-490E-BEFB-F017E0379F99}" dt="2024-10-23T21:25:17.290" v="540" actId="14100"/>
          <ac:spMkLst>
            <pc:docMk/>
            <pc:sldMk cId="640276738" sldId="256"/>
            <ac:spMk id="38" creationId="{130BD3F9-0AF3-CD3C-0D36-D3BE47EC72A7}"/>
          </ac:spMkLst>
        </pc:spChg>
        <pc:graphicFrameChg chg="add del mod">
          <ac:chgData name="Leila Christine Moore" userId="0UkYlJWjzHPq8dzPRrkjId8claZijziQQ3XLAKymE8Y=" providerId="None" clId="Web-{964BBC69-E68B-490E-BEFB-F017E0379F99}" dt="2024-10-23T20:32:59" v="428"/>
          <ac:graphicFrameMkLst>
            <pc:docMk/>
            <pc:sldMk cId="640276738" sldId="256"/>
            <ac:graphicFrameMk id="10" creationId="{BACC4E1B-202D-919B-BEA7-B4D17555DD2E}"/>
          </ac:graphicFrameMkLst>
        </pc:graphicFrameChg>
        <pc:graphicFrameChg chg="add del mod">
          <ac:chgData name="Leila Christine Moore" userId="0UkYlJWjzHPq8dzPRrkjId8claZijziQQ3XLAKymE8Y=" providerId="None" clId="Web-{964BBC69-E68B-490E-BEFB-F017E0379F99}" dt="2024-10-23T20:33:34.110" v="434"/>
          <ac:graphicFrameMkLst>
            <pc:docMk/>
            <pc:sldMk cId="640276738" sldId="256"/>
            <ac:graphicFrameMk id="13" creationId="{BACC4E1B-202D-919B-BEA7-B4D17555DD2E}"/>
          </ac:graphicFrameMkLst>
        </pc:graphicFrameChg>
        <pc:picChg chg="add del mod">
          <ac:chgData name="Leila Christine Moore" userId="0UkYlJWjzHPq8dzPRrkjId8claZijziQQ3XLAKymE8Y=" providerId="None" clId="Web-{964BBC69-E68B-490E-BEFB-F017E0379F99}" dt="2024-10-23T21:14:04.086" v="460"/>
          <ac:picMkLst>
            <pc:docMk/>
            <pc:sldMk cId="640276738" sldId="256"/>
            <ac:picMk id="2" creationId="{B7E68B2B-2356-1E96-14A5-7F4D73DB83E9}"/>
          </ac:picMkLst>
        </pc:picChg>
        <pc:picChg chg="del mod">
          <ac:chgData name="Leila Christine Moore" userId="0UkYlJWjzHPq8dzPRrkjId8claZijziQQ3XLAKymE8Y=" providerId="None" clId="Web-{964BBC69-E68B-490E-BEFB-F017E0379F99}" dt="2024-10-23T21:13:11.879" v="448"/>
          <ac:picMkLst>
            <pc:docMk/>
            <pc:sldMk cId="640276738" sldId="256"/>
            <ac:picMk id="3" creationId="{226C1218-28FD-434A-D376-03DACFEEDD29}"/>
          </ac:picMkLst>
        </pc:picChg>
        <pc:picChg chg="del mod">
          <ac:chgData name="Leila Christine Moore" userId="0UkYlJWjzHPq8dzPRrkjId8claZijziQQ3XLAKymE8Y=" providerId="None" clId="Web-{964BBC69-E68B-490E-BEFB-F017E0379F99}" dt="2024-10-23T20:29:45.041" v="419"/>
          <ac:picMkLst>
            <pc:docMk/>
            <pc:sldMk cId="640276738" sldId="256"/>
            <ac:picMk id="6" creationId="{17C075E0-5D4B-85CB-82AB-EDEF1C0945BD}"/>
          </ac:picMkLst>
        </pc:picChg>
        <pc:picChg chg="add del mod">
          <ac:chgData name="Leila Christine Moore" userId="0UkYlJWjzHPq8dzPRrkjId8claZijziQQ3XLAKymE8Y=" providerId="None" clId="Web-{964BBC69-E68B-490E-BEFB-F017E0379F99}" dt="2024-10-23T21:14:04.086" v="459"/>
          <ac:picMkLst>
            <pc:docMk/>
            <pc:sldMk cId="640276738" sldId="256"/>
            <ac:picMk id="6" creationId="{54E621A2-7884-8DC3-D8C6-A49C401C5AE9}"/>
          </ac:picMkLst>
        </pc:picChg>
        <pc:picChg chg="del mod">
          <ac:chgData name="Leila Christine Moore" userId="0UkYlJWjzHPq8dzPRrkjId8claZijziQQ3XLAKymE8Y=" providerId="None" clId="Web-{964BBC69-E68B-490E-BEFB-F017E0379F99}" dt="2024-10-23T21:13:12.738" v="449"/>
          <ac:picMkLst>
            <pc:docMk/>
            <pc:sldMk cId="640276738" sldId="256"/>
            <ac:picMk id="7" creationId="{6518E42C-CD1B-A48A-B127-20ADA388E15B}"/>
          </ac:picMkLst>
        </pc:picChg>
        <pc:picChg chg="del mod">
          <ac:chgData name="Leila Christine Moore" userId="0UkYlJWjzHPq8dzPRrkjId8claZijziQQ3XLAKymE8Y=" providerId="None" clId="Web-{964BBC69-E68B-490E-BEFB-F017E0379F99}" dt="2024-10-23T21:13:10.957" v="447"/>
          <ac:picMkLst>
            <pc:docMk/>
            <pc:sldMk cId="640276738" sldId="256"/>
            <ac:picMk id="8" creationId="{D1BAD159-D95A-5D56-77AA-2BAE498F9EAB}"/>
          </ac:picMkLst>
        </pc:picChg>
        <pc:picChg chg="add del mod">
          <ac:chgData name="Leila Christine Moore" userId="0UkYlJWjzHPq8dzPRrkjId8claZijziQQ3XLAKymE8Y=" providerId="None" clId="Web-{964BBC69-E68B-490E-BEFB-F017E0379F99}" dt="2024-10-23T21:14:04.086" v="458"/>
          <ac:picMkLst>
            <pc:docMk/>
            <pc:sldMk cId="640276738" sldId="256"/>
            <ac:picMk id="9" creationId="{C42ABB48-44D6-5B24-1730-35D849416EF9}"/>
          </ac:picMkLst>
        </pc:picChg>
        <pc:picChg chg="add del mod modCrop">
          <ac:chgData name="Leila Christine Moore" userId="0UkYlJWjzHPq8dzPRrkjId8claZijziQQ3XLAKymE8Y=" providerId="None" clId="Web-{964BBC69-E68B-490E-BEFB-F017E0379F99}" dt="2024-10-23T21:14:04.086" v="457"/>
          <ac:picMkLst>
            <pc:docMk/>
            <pc:sldMk cId="640276738" sldId="256"/>
            <ac:picMk id="10" creationId="{1563A93D-1F0C-6C6A-FB4B-3E389E4337F4}"/>
          </ac:picMkLst>
        </pc:picChg>
        <pc:picChg chg="add del mod">
          <ac:chgData name="Leila Christine Moore" userId="0UkYlJWjzHPq8dzPRrkjId8claZijziQQ3XLAKymE8Y=" providerId="None" clId="Web-{964BBC69-E68B-490E-BEFB-F017E0379F99}" dt="2024-10-23T21:30:03.107" v="554"/>
          <ac:picMkLst>
            <pc:docMk/>
            <pc:sldMk cId="640276738" sldId="256"/>
            <ac:picMk id="13" creationId="{F2DC0EA5-50E6-C18A-78AE-F8FE2AC34C79}"/>
          </ac:picMkLst>
        </pc:picChg>
        <pc:picChg chg="add del mod">
          <ac:chgData name="Leila Christine Moore" userId="0UkYlJWjzHPq8dzPRrkjId8claZijziQQ3XLAKymE8Y=" providerId="None" clId="Web-{964BBC69-E68B-490E-BEFB-F017E0379F99}" dt="2024-10-23T21:30:03.107" v="553"/>
          <ac:picMkLst>
            <pc:docMk/>
            <pc:sldMk cId="640276738" sldId="256"/>
            <ac:picMk id="14" creationId="{CC303394-6E6C-C57F-A8DD-3D22DC27904E}"/>
          </ac:picMkLst>
        </pc:picChg>
        <pc:picChg chg="add del mod">
          <ac:chgData name="Leila Christine Moore" userId="0UkYlJWjzHPq8dzPRrkjId8claZijziQQ3XLAKymE8Y=" providerId="None" clId="Web-{964BBC69-E68B-490E-BEFB-F017E0379F99}" dt="2024-10-23T21:30:03.107" v="552"/>
          <ac:picMkLst>
            <pc:docMk/>
            <pc:sldMk cId="640276738" sldId="256"/>
            <ac:picMk id="15" creationId="{61673D2D-CD0D-83C9-F8DB-BA345A528D25}"/>
          </ac:picMkLst>
        </pc:picChg>
        <pc:picChg chg="add del mod">
          <ac:chgData name="Leila Christine Moore" userId="0UkYlJWjzHPq8dzPRrkjId8claZijziQQ3XLAKymE8Y=" providerId="None" clId="Web-{964BBC69-E68B-490E-BEFB-F017E0379F99}" dt="2024-10-23T21:30:03.107" v="551"/>
          <ac:picMkLst>
            <pc:docMk/>
            <pc:sldMk cId="640276738" sldId="256"/>
            <ac:picMk id="16" creationId="{380EA445-D2A4-BEBA-B5DD-57E786029F09}"/>
          </ac:picMkLst>
        </pc:picChg>
        <pc:picChg chg="add mod">
          <ac:chgData name="Leila Christine Moore" userId="0UkYlJWjzHPq8dzPRrkjId8claZijziQQ3XLAKymE8Y=" providerId="None" clId="Web-{964BBC69-E68B-490E-BEFB-F017E0379F99}" dt="2024-10-23T21:36:58.214" v="610" actId="1076"/>
          <ac:picMkLst>
            <pc:docMk/>
            <pc:sldMk cId="640276738" sldId="256"/>
            <ac:picMk id="19" creationId="{E6BC6FC5-4151-A7A0-97AF-873F594FB6A9}"/>
          </ac:picMkLst>
        </pc:picChg>
        <pc:picChg chg="add mod">
          <ac:chgData name="Leila Christine Moore" userId="0UkYlJWjzHPq8dzPRrkjId8claZijziQQ3XLAKymE8Y=" providerId="None" clId="Web-{964BBC69-E68B-490E-BEFB-F017E0379F99}" dt="2024-10-23T21:36:58.214" v="609" actId="1076"/>
          <ac:picMkLst>
            <pc:docMk/>
            <pc:sldMk cId="640276738" sldId="256"/>
            <ac:picMk id="20" creationId="{9DB9D0CE-78FC-2697-D2DA-F7F025EB707B}"/>
          </ac:picMkLst>
        </pc:picChg>
        <pc:picChg chg="add mod">
          <ac:chgData name="Leila Christine Moore" userId="0UkYlJWjzHPq8dzPRrkjId8claZijziQQ3XLAKymE8Y=" providerId="None" clId="Web-{964BBC69-E68B-490E-BEFB-F017E0379F99}" dt="2024-10-23T21:36:58.214" v="608" actId="1076"/>
          <ac:picMkLst>
            <pc:docMk/>
            <pc:sldMk cId="640276738" sldId="256"/>
            <ac:picMk id="21" creationId="{D1429A83-4CF5-F239-2243-983B6F15E26C}"/>
          </ac:picMkLst>
        </pc:picChg>
        <pc:picChg chg="add mod">
          <ac:chgData name="Leila Christine Moore" userId="0UkYlJWjzHPq8dzPRrkjId8claZijziQQ3XLAKymE8Y=" providerId="None" clId="Web-{964BBC69-E68B-490E-BEFB-F017E0379F99}" dt="2024-10-23T21:36:58.214" v="607" actId="1076"/>
          <ac:picMkLst>
            <pc:docMk/>
            <pc:sldMk cId="640276738" sldId="256"/>
            <ac:picMk id="22" creationId="{6C183BB3-0F80-9245-C6BE-3B1CBBC98E5A}"/>
          </ac:picMkLst>
        </pc:picChg>
        <pc:picChg chg="mod">
          <ac:chgData name="Leila Christine Moore" userId="0UkYlJWjzHPq8dzPRrkjId8claZijziQQ3XLAKymE8Y=" providerId="None" clId="Web-{964BBC69-E68B-490E-BEFB-F017E0379F99}" dt="2024-10-23T21:25:17.290" v="539" actId="14100"/>
          <ac:picMkLst>
            <pc:docMk/>
            <pc:sldMk cId="640276738" sldId="256"/>
            <ac:picMk id="32" creationId="{ABBF5E8D-05AA-3EC2-3A3A-25F2F90EF111}"/>
          </ac:picMkLst>
        </pc:picChg>
      </pc:sldChg>
    </pc:docChg>
  </pc:docChgLst>
  <pc:docChgLst>
    <pc:chgData name="Leila Christine Moore" userId="0UkYlJWjzHPq8dzPRrkjId8claZijziQQ3XLAKymE8Y=" providerId="None" clId="Web-{B6C3F45D-15CC-4A89-9639-0D65582D3C8C}"/>
    <pc:docChg chg="modSld">
      <pc:chgData name="Leila Christine Moore" userId="0UkYlJWjzHPq8dzPRrkjId8claZijziQQ3XLAKymE8Y=" providerId="None" clId="Web-{B6C3F45D-15CC-4A89-9639-0D65582D3C8C}" dt="2024-10-23T21:43:40.650" v="0" actId="14100"/>
      <pc:docMkLst>
        <pc:docMk/>
      </pc:docMkLst>
      <pc:sldChg chg="modSp">
        <pc:chgData name="Leila Christine Moore" userId="0UkYlJWjzHPq8dzPRrkjId8claZijziQQ3XLAKymE8Y=" providerId="None" clId="Web-{B6C3F45D-15CC-4A89-9639-0D65582D3C8C}" dt="2024-10-23T21:43:40.650" v="0" actId="14100"/>
        <pc:sldMkLst>
          <pc:docMk/>
          <pc:sldMk cId="640276738" sldId="256"/>
        </pc:sldMkLst>
        <pc:spChg chg="mod">
          <ac:chgData name="Leila Christine Moore" userId="0UkYlJWjzHPq8dzPRrkjId8claZijziQQ3XLAKymE8Y=" providerId="None" clId="Web-{B6C3F45D-15CC-4A89-9639-0D65582D3C8C}" dt="2024-10-23T21:43:40.650" v="0" actId="14100"/>
          <ac:spMkLst>
            <pc:docMk/>
            <pc:sldMk cId="640276738" sldId="256"/>
            <ac:spMk id="12" creationId="{93D36F9B-D3CE-4E00-BDC3-4FCC6CAD3D37}"/>
          </ac:spMkLst>
        </pc:spChg>
      </pc:sldChg>
    </pc:docChg>
  </pc:docChgLst>
  <pc:docChgLst>
    <pc:chgData name="Chloe Chapman" userId="qFGIZrEWXS9klauHGY8y0+ECjA7uyrpqlMH9Jkxl9V0=" providerId="None" clId="Web-{D4AF050C-5A43-4014-855A-BD789A0FA69B}"/>
    <pc:docChg chg="modSld">
      <pc:chgData name="Chloe Chapman" userId="qFGIZrEWXS9klauHGY8y0+ECjA7uyrpqlMH9Jkxl9V0=" providerId="None" clId="Web-{D4AF050C-5A43-4014-855A-BD789A0FA69B}" dt="2024-10-18T17:32:48.103" v="38" actId="20577"/>
      <pc:docMkLst>
        <pc:docMk/>
      </pc:docMkLst>
      <pc:sldChg chg="modSp">
        <pc:chgData name="Chloe Chapman" userId="qFGIZrEWXS9klauHGY8y0+ECjA7uyrpqlMH9Jkxl9V0=" providerId="None" clId="Web-{D4AF050C-5A43-4014-855A-BD789A0FA69B}" dt="2024-10-18T17:32:48.103" v="38" actId="20577"/>
        <pc:sldMkLst>
          <pc:docMk/>
          <pc:sldMk cId="640276738" sldId="256"/>
        </pc:sldMkLst>
        <pc:spChg chg="mod">
          <ac:chgData name="Chloe Chapman" userId="qFGIZrEWXS9klauHGY8y0+ECjA7uyrpqlMH9Jkxl9V0=" providerId="None" clId="Web-{D4AF050C-5A43-4014-855A-BD789A0FA69B}" dt="2024-10-18T17:32:48.103" v="38" actId="20577"/>
          <ac:spMkLst>
            <pc:docMk/>
            <pc:sldMk cId="640276738" sldId="256"/>
            <ac:spMk id="25" creationId="{47032CF1-2FC1-4021-BBA5-2B50ECF90F6D}"/>
          </ac:spMkLst>
        </pc:spChg>
      </pc:sldChg>
    </pc:docChg>
  </pc:docChgLst>
  <pc:docChgLst>
    <pc:chgData name="Chloe Chapman" userId="qFGIZrEWXS9klauHGY8y0+ECjA7uyrpqlMH9Jkxl9V0=" providerId="None" clId="Web-{9B801283-0621-429F-AB54-D45D6EC4FFDA}"/>
    <pc:docChg chg="modSld">
      <pc:chgData name="Chloe Chapman" userId="qFGIZrEWXS9klauHGY8y0+ECjA7uyrpqlMH9Jkxl9V0=" providerId="None" clId="Web-{9B801283-0621-429F-AB54-D45D6EC4FFDA}" dt="2024-10-28T16:38:35.589" v="184" actId="1076"/>
      <pc:docMkLst>
        <pc:docMk/>
      </pc:docMkLst>
      <pc:sldChg chg="modSp">
        <pc:chgData name="Chloe Chapman" userId="qFGIZrEWXS9klauHGY8y0+ECjA7uyrpqlMH9Jkxl9V0=" providerId="None" clId="Web-{9B801283-0621-429F-AB54-D45D6EC4FFDA}" dt="2024-10-28T16:38:35.589" v="184" actId="1076"/>
        <pc:sldMkLst>
          <pc:docMk/>
          <pc:sldMk cId="4048826295" sldId="257"/>
        </pc:sldMkLst>
        <pc:spChg chg="mod">
          <ac:chgData name="Chloe Chapman" userId="qFGIZrEWXS9klauHGY8y0+ECjA7uyrpqlMH9Jkxl9V0=" providerId="None" clId="Web-{9B801283-0621-429F-AB54-D45D6EC4FFDA}" dt="2024-10-28T16:37:57.478" v="183" actId="20577"/>
          <ac:spMkLst>
            <pc:docMk/>
            <pc:sldMk cId="4048826295" sldId="257"/>
            <ac:spMk id="2" creationId="{15B2947A-B41A-35AD-ABB3-09460E476ECC}"/>
          </ac:spMkLst>
        </pc:spChg>
        <pc:spChg chg="mod">
          <ac:chgData name="Chloe Chapman" userId="qFGIZrEWXS9klauHGY8y0+ECjA7uyrpqlMH9Jkxl9V0=" providerId="None" clId="Web-{9B801283-0621-429F-AB54-D45D6EC4FFDA}" dt="2024-10-28T16:34:02.157" v="178" actId="20577"/>
          <ac:spMkLst>
            <pc:docMk/>
            <pc:sldMk cId="4048826295" sldId="257"/>
            <ac:spMk id="4" creationId="{1AB722F7-2D8B-4553-9F04-2F95B6AB1691}"/>
          </ac:spMkLst>
        </pc:spChg>
        <pc:spChg chg="mod">
          <ac:chgData name="Chloe Chapman" userId="qFGIZrEWXS9klauHGY8y0+ECjA7uyrpqlMH9Jkxl9V0=" providerId="None" clId="Web-{9B801283-0621-429F-AB54-D45D6EC4FFDA}" dt="2024-10-28T16:38:35.589" v="184" actId="1076"/>
          <ac:spMkLst>
            <pc:docMk/>
            <pc:sldMk cId="4048826295" sldId="257"/>
            <ac:spMk id="5" creationId="{9165796E-1300-49A2-986F-2E3B5D7F9D77}"/>
          </ac:spMkLst>
        </pc:spChg>
      </pc:sldChg>
    </pc:docChg>
  </pc:docChgLst>
  <pc:docChgLst>
    <pc:chgData name="Anna Norman" userId="oDJE0m0YHR8gfmgxYB8sz+q4t3IMO7MsaEjdc1Nj0b8=" providerId="None" clId="Web-{7910602E-E89D-4F46-BFFE-F62A055147F2}"/>
    <pc:docChg chg="modSld">
      <pc:chgData name="Anna Norman" userId="oDJE0m0YHR8gfmgxYB8sz+q4t3IMO7MsaEjdc1Nj0b8=" providerId="None" clId="Web-{7910602E-E89D-4F46-BFFE-F62A055147F2}" dt="2024-10-23T16:02:51.627" v="40" actId="1076"/>
      <pc:docMkLst>
        <pc:docMk/>
      </pc:docMkLst>
      <pc:sldChg chg="addSp delSp modSp">
        <pc:chgData name="Anna Norman" userId="oDJE0m0YHR8gfmgxYB8sz+q4t3IMO7MsaEjdc1Nj0b8=" providerId="None" clId="Web-{7910602E-E89D-4F46-BFFE-F62A055147F2}" dt="2024-10-23T16:02:51.627" v="40" actId="1076"/>
        <pc:sldMkLst>
          <pc:docMk/>
          <pc:sldMk cId="640276738" sldId="256"/>
        </pc:sldMkLst>
        <pc:spChg chg="add del mod">
          <ac:chgData name="Anna Norman" userId="oDJE0m0YHR8gfmgxYB8sz+q4t3IMO7MsaEjdc1Nj0b8=" providerId="None" clId="Web-{7910602E-E89D-4F46-BFFE-F62A055147F2}" dt="2024-10-23T16:02:41.455" v="39" actId="20577"/>
          <ac:spMkLst>
            <pc:docMk/>
            <pc:sldMk cId="640276738" sldId="256"/>
            <ac:spMk id="2" creationId="{E6635C0B-720B-D277-8E65-D863FA0F68F6}"/>
          </ac:spMkLst>
        </pc:spChg>
        <pc:spChg chg="mod">
          <ac:chgData name="Anna Norman" userId="oDJE0m0YHR8gfmgxYB8sz+q4t3IMO7MsaEjdc1Nj0b8=" providerId="None" clId="Web-{7910602E-E89D-4F46-BFFE-F62A055147F2}" dt="2024-10-23T16:00:57.407" v="14" actId="20577"/>
          <ac:spMkLst>
            <pc:docMk/>
            <pc:sldMk cId="640276738" sldId="256"/>
            <ac:spMk id="4" creationId="{1AB722F7-2D8B-4553-9F04-2F95B6AB1691}"/>
          </ac:spMkLst>
        </pc:spChg>
        <pc:spChg chg="mod">
          <ac:chgData name="Anna Norman" userId="oDJE0m0YHR8gfmgxYB8sz+q4t3IMO7MsaEjdc1Nj0b8=" providerId="None" clId="Web-{7910602E-E89D-4F46-BFFE-F62A055147F2}" dt="2024-10-23T16:02:51.627" v="40" actId="1076"/>
          <ac:spMkLst>
            <pc:docMk/>
            <pc:sldMk cId="640276738" sldId="256"/>
            <ac:spMk id="5" creationId="{9165796E-1300-49A2-986F-2E3B5D7F9D77}"/>
          </ac:spMkLst>
        </pc:spChg>
        <pc:spChg chg="mod">
          <ac:chgData name="Anna Norman" userId="oDJE0m0YHR8gfmgxYB8sz+q4t3IMO7MsaEjdc1Nj0b8=" providerId="None" clId="Web-{7910602E-E89D-4F46-BFFE-F62A055147F2}" dt="2024-10-23T16:00:24.125" v="12" actId="20577"/>
          <ac:spMkLst>
            <pc:docMk/>
            <pc:sldMk cId="640276738" sldId="256"/>
            <ac:spMk id="18" creationId="{D25CDD85-DBEE-414F-8034-7986E8646DC1}"/>
          </ac:spMkLst>
        </pc:spChg>
      </pc:sldChg>
    </pc:docChg>
  </pc:docChgLst>
  <pc:docChgLst>
    <pc:chgData name="Marin Rae Farnsworth" userId="wH/4CmIqzRAVJESn7owBtpCoTnt3N4IleftIM9LtvLc=" providerId="None" clId="Web-{44D51443-4B8F-4A85-86DC-519A148F93ED}"/>
    <pc:docChg chg="addSld modSld">
      <pc:chgData name="Marin Rae Farnsworth" userId="wH/4CmIqzRAVJESn7owBtpCoTnt3N4IleftIM9LtvLc=" providerId="None" clId="Web-{44D51443-4B8F-4A85-86DC-519A148F93ED}" dt="2024-10-23T18:48:30.782" v="465" actId="1076"/>
      <pc:docMkLst>
        <pc:docMk/>
      </pc:docMkLst>
      <pc:sldChg chg="addSp modSp">
        <pc:chgData name="Marin Rae Farnsworth" userId="wH/4CmIqzRAVJESn7owBtpCoTnt3N4IleftIM9LtvLc=" providerId="None" clId="Web-{44D51443-4B8F-4A85-86DC-519A148F93ED}" dt="2024-10-23T18:48:30.782" v="465" actId="1076"/>
        <pc:sldMkLst>
          <pc:docMk/>
          <pc:sldMk cId="640276738" sldId="256"/>
        </pc:sldMkLst>
        <pc:spChg chg="mod">
          <ac:chgData name="Marin Rae Farnsworth" userId="wH/4CmIqzRAVJESn7owBtpCoTnt3N4IleftIM9LtvLc=" providerId="None" clId="Web-{44D51443-4B8F-4A85-86DC-519A148F93ED}" dt="2024-10-23T18:43:22.166" v="378" actId="1076"/>
          <ac:spMkLst>
            <pc:docMk/>
            <pc:sldMk cId="640276738" sldId="256"/>
            <ac:spMk id="2" creationId="{E6635C0B-720B-D277-8E65-D863FA0F68F6}"/>
          </ac:spMkLst>
        </pc:spChg>
        <pc:spChg chg="mod">
          <ac:chgData name="Marin Rae Farnsworth" userId="wH/4CmIqzRAVJESn7owBtpCoTnt3N4IleftIM9LtvLc=" providerId="None" clId="Web-{44D51443-4B8F-4A85-86DC-519A148F93ED}" dt="2024-10-23T18:43:03.322" v="376" actId="1076"/>
          <ac:spMkLst>
            <pc:docMk/>
            <pc:sldMk cId="640276738" sldId="256"/>
            <ac:spMk id="4" creationId="{1AB722F7-2D8B-4553-9F04-2F95B6AB1691}"/>
          </ac:spMkLst>
        </pc:spChg>
        <pc:spChg chg="mod">
          <ac:chgData name="Marin Rae Farnsworth" userId="wH/4CmIqzRAVJESn7owBtpCoTnt3N4IleftIM9LtvLc=" providerId="None" clId="Web-{44D51443-4B8F-4A85-86DC-519A148F93ED}" dt="2024-10-23T18:42:55.541" v="375" actId="1076"/>
          <ac:spMkLst>
            <pc:docMk/>
            <pc:sldMk cId="640276738" sldId="256"/>
            <ac:spMk id="5" creationId="{9165796E-1300-49A2-986F-2E3B5D7F9D77}"/>
          </ac:spMkLst>
        </pc:spChg>
        <pc:spChg chg="add mod">
          <ac:chgData name="Marin Rae Farnsworth" userId="wH/4CmIqzRAVJESn7owBtpCoTnt3N4IleftIM9LtvLc=" providerId="None" clId="Web-{44D51443-4B8F-4A85-86DC-519A148F93ED}" dt="2024-10-23T18:48:30.704" v="463" actId="1076"/>
          <ac:spMkLst>
            <pc:docMk/>
            <pc:sldMk cId="640276738" sldId="256"/>
            <ac:spMk id="9" creationId="{7B1CA400-E0C9-5005-1F5F-72EC0663EF16}"/>
          </ac:spMkLst>
        </pc:spChg>
        <pc:spChg chg="mod">
          <ac:chgData name="Marin Rae Farnsworth" userId="wH/4CmIqzRAVJESn7owBtpCoTnt3N4IleftIM9LtvLc=" providerId="None" clId="Web-{44D51443-4B8F-4A85-86DC-519A148F93ED}" dt="2024-10-23T18:45:09.450" v="415" actId="20577"/>
          <ac:spMkLst>
            <pc:docMk/>
            <pc:sldMk cId="640276738" sldId="256"/>
            <ac:spMk id="11" creationId="{DB30AE77-3C36-448A-A04C-541B0C99D787}"/>
          </ac:spMkLst>
        </pc:spChg>
        <pc:spChg chg="mod">
          <ac:chgData name="Marin Rae Farnsworth" userId="wH/4CmIqzRAVJESn7owBtpCoTnt3N4IleftIM9LtvLc=" providerId="None" clId="Web-{44D51443-4B8F-4A85-86DC-519A148F93ED}" dt="2024-10-23T18:47:58" v="454" actId="1076"/>
          <ac:spMkLst>
            <pc:docMk/>
            <pc:sldMk cId="640276738" sldId="256"/>
            <ac:spMk id="12" creationId="{93D36F9B-D3CE-4E00-BDC3-4FCC6CAD3D37}"/>
          </ac:spMkLst>
        </pc:spChg>
        <pc:spChg chg="mod">
          <ac:chgData name="Marin Rae Farnsworth" userId="wH/4CmIqzRAVJESn7owBtpCoTnt3N4IleftIM9LtvLc=" providerId="None" clId="Web-{44D51443-4B8F-4A85-86DC-519A148F93ED}" dt="2024-10-23T18:47:58.063" v="455" actId="1076"/>
          <ac:spMkLst>
            <pc:docMk/>
            <pc:sldMk cId="640276738" sldId="256"/>
            <ac:spMk id="17" creationId="{7DBCBD12-FB44-43EE-809C-A1CBC5CD973E}"/>
          </ac:spMkLst>
        </pc:spChg>
        <pc:spChg chg="mod">
          <ac:chgData name="Marin Rae Farnsworth" userId="wH/4CmIqzRAVJESn7owBtpCoTnt3N4IleftIM9LtvLc=" providerId="None" clId="Web-{44D51443-4B8F-4A85-86DC-519A148F93ED}" dt="2024-10-23T18:47:58.110" v="456" actId="1076"/>
          <ac:spMkLst>
            <pc:docMk/>
            <pc:sldMk cId="640276738" sldId="256"/>
            <ac:spMk id="18" creationId="{D25CDD85-DBEE-414F-8034-7986E8646DC1}"/>
          </ac:spMkLst>
        </pc:spChg>
        <pc:spChg chg="mod">
          <ac:chgData name="Marin Rae Farnsworth" userId="wH/4CmIqzRAVJESn7owBtpCoTnt3N4IleftIM9LtvLc=" providerId="None" clId="Web-{44D51443-4B8F-4A85-86DC-519A148F93ED}" dt="2024-10-23T18:13:33.426" v="152" actId="20577"/>
          <ac:spMkLst>
            <pc:docMk/>
            <pc:sldMk cId="640276738" sldId="256"/>
            <ac:spMk id="24" creationId="{D526EE29-1297-41CA-8615-D6DD8303E761}"/>
          </ac:spMkLst>
        </pc:spChg>
        <pc:picChg chg="mod">
          <ac:chgData name="Marin Rae Farnsworth" userId="wH/4CmIqzRAVJESn7owBtpCoTnt3N4IleftIM9LtvLc=" providerId="None" clId="Web-{44D51443-4B8F-4A85-86DC-519A148F93ED}" dt="2024-10-23T18:48:30.782" v="465" actId="1076"/>
          <ac:picMkLst>
            <pc:docMk/>
            <pc:sldMk cId="640276738" sldId="256"/>
            <ac:picMk id="3" creationId="{226C1218-28FD-434A-D376-03DACFEEDD29}"/>
          </ac:picMkLst>
        </pc:picChg>
        <pc:picChg chg="mod">
          <ac:chgData name="Marin Rae Farnsworth" userId="wH/4CmIqzRAVJESn7owBtpCoTnt3N4IleftIM9LtvLc=" providerId="None" clId="Web-{44D51443-4B8F-4A85-86DC-519A148F93ED}" dt="2024-10-23T18:45:22.466" v="421" actId="1076"/>
          <ac:picMkLst>
            <pc:docMk/>
            <pc:sldMk cId="640276738" sldId="256"/>
            <ac:picMk id="6" creationId="{17C075E0-5D4B-85CB-82AB-EDEF1C0945BD}"/>
          </ac:picMkLst>
        </pc:picChg>
        <pc:picChg chg="mod">
          <ac:chgData name="Marin Rae Farnsworth" userId="wH/4CmIqzRAVJESn7owBtpCoTnt3N4IleftIM9LtvLc=" providerId="None" clId="Web-{44D51443-4B8F-4A85-86DC-519A148F93ED}" dt="2024-10-23T18:45:50.920" v="427" actId="1076"/>
          <ac:picMkLst>
            <pc:docMk/>
            <pc:sldMk cId="640276738" sldId="256"/>
            <ac:picMk id="7" creationId="{6518E42C-CD1B-A48A-B127-20ADA388E15B}"/>
          </ac:picMkLst>
        </pc:picChg>
        <pc:picChg chg="mod">
          <ac:chgData name="Marin Rae Farnsworth" userId="wH/4CmIqzRAVJESn7owBtpCoTnt3N4IleftIM9LtvLc=" providerId="None" clId="Web-{44D51443-4B8F-4A85-86DC-519A148F93ED}" dt="2024-10-23T18:48:30.735" v="464" actId="1076"/>
          <ac:picMkLst>
            <pc:docMk/>
            <pc:sldMk cId="640276738" sldId="256"/>
            <ac:picMk id="8" creationId="{D1BAD159-D95A-5D56-77AA-2BAE498F9EAB}"/>
          </ac:picMkLst>
        </pc:picChg>
      </pc:sldChg>
      <pc:sldChg chg="addSp modSp add replId">
        <pc:chgData name="Marin Rae Farnsworth" userId="wH/4CmIqzRAVJESn7owBtpCoTnt3N4IleftIM9LtvLc=" providerId="None" clId="Web-{44D51443-4B8F-4A85-86DC-519A148F93ED}" dt="2024-10-23T18:41:39.055" v="373" actId="1076"/>
        <pc:sldMkLst>
          <pc:docMk/>
          <pc:sldMk cId="3718192341" sldId="257"/>
        </pc:sldMkLst>
        <pc:spChg chg="mod">
          <ac:chgData name="Marin Rae Farnsworth" userId="wH/4CmIqzRAVJESn7owBtpCoTnt3N4IleftIM9LtvLc=" providerId="None" clId="Web-{44D51443-4B8F-4A85-86DC-519A148F93ED}" dt="2024-10-23T18:41:39.008" v="372" actId="1076"/>
          <ac:spMkLst>
            <pc:docMk/>
            <pc:sldMk cId="3718192341" sldId="257"/>
            <ac:spMk id="2" creationId="{E6635C0B-720B-D277-8E65-D863FA0F68F6}"/>
          </ac:spMkLst>
        </pc:spChg>
        <pc:spChg chg="mod">
          <ac:chgData name="Marin Rae Farnsworth" userId="wH/4CmIqzRAVJESn7owBtpCoTnt3N4IleftIM9LtvLc=" providerId="None" clId="Web-{44D51443-4B8F-4A85-86DC-519A148F93ED}" dt="2024-10-23T18:41:38.711" v="364" actId="1076"/>
          <ac:spMkLst>
            <pc:docMk/>
            <pc:sldMk cId="3718192341" sldId="257"/>
            <ac:spMk id="4" creationId="{1AB722F7-2D8B-4553-9F04-2F95B6AB1691}"/>
          </ac:spMkLst>
        </pc:spChg>
        <pc:spChg chg="mod">
          <ac:chgData name="Marin Rae Farnsworth" userId="wH/4CmIqzRAVJESn7owBtpCoTnt3N4IleftIM9LtvLc=" providerId="None" clId="Web-{44D51443-4B8F-4A85-86DC-519A148F93ED}" dt="2024-10-23T18:41:38.758" v="365" actId="1076"/>
          <ac:spMkLst>
            <pc:docMk/>
            <pc:sldMk cId="3718192341" sldId="257"/>
            <ac:spMk id="5" creationId="{9165796E-1300-49A2-986F-2E3B5D7F9D77}"/>
          </ac:spMkLst>
        </pc:spChg>
        <pc:spChg chg="mod">
          <ac:chgData name="Marin Rae Farnsworth" userId="wH/4CmIqzRAVJESn7owBtpCoTnt3N4IleftIM9LtvLc=" providerId="None" clId="Web-{44D51443-4B8F-4A85-86DC-519A148F93ED}" dt="2024-10-23T18:41:38.805" v="366" actId="1076"/>
          <ac:spMkLst>
            <pc:docMk/>
            <pc:sldMk cId="3718192341" sldId="257"/>
            <ac:spMk id="11" creationId="{DB30AE77-3C36-448A-A04C-541B0C99D787}"/>
          </ac:spMkLst>
        </pc:spChg>
        <pc:spChg chg="mod">
          <ac:chgData name="Marin Rae Farnsworth" userId="wH/4CmIqzRAVJESn7owBtpCoTnt3N4IleftIM9LtvLc=" providerId="None" clId="Web-{44D51443-4B8F-4A85-86DC-519A148F93ED}" dt="2024-10-23T18:39:56.162" v="355" actId="1076"/>
          <ac:spMkLst>
            <pc:docMk/>
            <pc:sldMk cId="3718192341" sldId="257"/>
            <ac:spMk id="12" creationId="{93D36F9B-D3CE-4E00-BDC3-4FCC6CAD3D37}"/>
          </ac:spMkLst>
        </pc:spChg>
        <pc:spChg chg="mod">
          <ac:chgData name="Marin Rae Farnsworth" userId="wH/4CmIqzRAVJESn7owBtpCoTnt3N4IleftIM9LtvLc=" providerId="None" clId="Web-{44D51443-4B8F-4A85-86DC-519A148F93ED}" dt="2024-10-23T18:41:38.836" v="367" actId="1076"/>
          <ac:spMkLst>
            <pc:docMk/>
            <pc:sldMk cId="3718192341" sldId="257"/>
            <ac:spMk id="17" creationId="{7DBCBD12-FB44-43EE-809C-A1CBC5CD973E}"/>
          </ac:spMkLst>
        </pc:spChg>
        <pc:spChg chg="mod">
          <ac:chgData name="Marin Rae Farnsworth" userId="wH/4CmIqzRAVJESn7owBtpCoTnt3N4IleftIM9LtvLc=" providerId="None" clId="Web-{44D51443-4B8F-4A85-86DC-519A148F93ED}" dt="2024-10-23T18:40:34.866" v="360" actId="1076"/>
          <ac:spMkLst>
            <pc:docMk/>
            <pc:sldMk cId="3718192341" sldId="257"/>
            <ac:spMk id="18" creationId="{D25CDD85-DBEE-414F-8034-7986E8646DC1}"/>
          </ac:spMkLst>
        </pc:spChg>
        <pc:grpChg chg="add mod">
          <ac:chgData name="Marin Rae Farnsworth" userId="wH/4CmIqzRAVJESn7owBtpCoTnt3N4IleftIM9LtvLc=" providerId="None" clId="Web-{44D51443-4B8F-4A85-86DC-519A148F93ED}" dt="2024-10-23T18:41:39.055" v="373" actId="1076"/>
          <ac:grpSpMkLst>
            <pc:docMk/>
            <pc:sldMk cId="3718192341" sldId="257"/>
            <ac:grpSpMk id="9" creationId="{EE43205D-4494-EB2D-D2BC-1E05363C3F21}"/>
          </ac:grpSpMkLst>
        </pc:grpChg>
        <pc:picChg chg="mod">
          <ac:chgData name="Marin Rae Farnsworth" userId="wH/4CmIqzRAVJESn7owBtpCoTnt3N4IleftIM9LtvLc=" providerId="None" clId="Web-{44D51443-4B8F-4A85-86DC-519A148F93ED}" dt="2024-10-23T18:41:38.867" v="368" actId="1076"/>
          <ac:picMkLst>
            <pc:docMk/>
            <pc:sldMk cId="3718192341" sldId="257"/>
            <ac:picMk id="3" creationId="{226C1218-28FD-434A-D376-03DACFEEDD29}"/>
          </ac:picMkLst>
        </pc:picChg>
        <pc:picChg chg="mod">
          <ac:chgData name="Marin Rae Farnsworth" userId="wH/4CmIqzRAVJESn7owBtpCoTnt3N4IleftIM9LtvLc=" providerId="None" clId="Web-{44D51443-4B8F-4A85-86DC-519A148F93ED}" dt="2024-10-23T18:41:38.899" v="369" actId="1076"/>
          <ac:picMkLst>
            <pc:docMk/>
            <pc:sldMk cId="3718192341" sldId="257"/>
            <ac:picMk id="6" creationId="{17C075E0-5D4B-85CB-82AB-EDEF1C0945BD}"/>
          </ac:picMkLst>
        </pc:picChg>
        <pc:picChg chg="mod">
          <ac:chgData name="Marin Rae Farnsworth" userId="wH/4CmIqzRAVJESn7owBtpCoTnt3N4IleftIM9LtvLc=" providerId="None" clId="Web-{44D51443-4B8F-4A85-86DC-519A148F93ED}" dt="2024-10-23T18:41:38.946" v="370" actId="1076"/>
          <ac:picMkLst>
            <pc:docMk/>
            <pc:sldMk cId="3718192341" sldId="257"/>
            <ac:picMk id="7" creationId="{6518E42C-CD1B-A48A-B127-20ADA388E15B}"/>
          </ac:picMkLst>
        </pc:picChg>
        <pc:picChg chg="mod">
          <ac:chgData name="Marin Rae Farnsworth" userId="wH/4CmIqzRAVJESn7owBtpCoTnt3N4IleftIM9LtvLc=" providerId="None" clId="Web-{44D51443-4B8F-4A85-86DC-519A148F93ED}" dt="2024-10-23T18:41:38.977" v="371" actId="1076"/>
          <ac:picMkLst>
            <pc:docMk/>
            <pc:sldMk cId="3718192341" sldId="257"/>
            <ac:picMk id="8" creationId="{D1BAD159-D95A-5D56-77AA-2BAE498F9EAB}"/>
          </ac:picMkLst>
        </pc:picChg>
      </pc:sldChg>
    </pc:docChg>
  </pc:docChgLst>
  <pc:docChgLst>
    <pc:chgData name="Anna Norman" userId="oDJE0m0YHR8gfmgxYB8sz+q4t3IMO7MsaEjdc1Nj0b8=" providerId="None" clId="Web-{1B43A8FB-D8B6-43E2-BD56-8857FBBEF6CC}"/>
    <pc:docChg chg="modSld">
      <pc:chgData name="Anna Norman" userId="oDJE0m0YHR8gfmgxYB8sz+q4t3IMO7MsaEjdc1Nj0b8=" providerId="None" clId="Web-{1B43A8FB-D8B6-43E2-BD56-8857FBBEF6CC}" dt="2024-10-18T00:46:51.718" v="518" actId="20577"/>
      <pc:docMkLst>
        <pc:docMk/>
      </pc:docMkLst>
      <pc:sldChg chg="delSp modSp">
        <pc:chgData name="Anna Norman" userId="oDJE0m0YHR8gfmgxYB8sz+q4t3IMO7MsaEjdc1Nj0b8=" providerId="None" clId="Web-{1B43A8FB-D8B6-43E2-BD56-8857FBBEF6CC}" dt="2024-10-18T00:46:51.718" v="518" actId="20577"/>
        <pc:sldMkLst>
          <pc:docMk/>
          <pc:sldMk cId="640276738" sldId="256"/>
        </pc:sldMkLst>
        <pc:spChg chg="mod">
          <ac:chgData name="Anna Norman" userId="oDJE0m0YHR8gfmgxYB8sz+q4t3IMO7MsaEjdc1Nj0b8=" providerId="None" clId="Web-{1B43A8FB-D8B6-43E2-BD56-8857FBBEF6CC}" dt="2024-10-18T00:46:51.718" v="518" actId="20577"/>
          <ac:spMkLst>
            <pc:docMk/>
            <pc:sldMk cId="640276738" sldId="256"/>
            <ac:spMk id="5" creationId="{9165796E-1300-49A2-986F-2E3B5D7F9D77}"/>
          </ac:spMkLst>
        </pc:spChg>
        <pc:spChg chg="del mod">
          <ac:chgData name="Anna Norman" userId="oDJE0m0YHR8gfmgxYB8sz+q4t3IMO7MsaEjdc1Nj0b8=" providerId="None" clId="Web-{1B43A8FB-D8B6-43E2-BD56-8857FBBEF6CC}" dt="2024-10-18T00:43:19.974" v="509"/>
          <ac:spMkLst>
            <pc:docMk/>
            <pc:sldMk cId="640276738" sldId="256"/>
            <ac:spMk id="20" creationId="{CE76CB52-ADB4-4AC2-9D34-2035AD5E5620}"/>
          </ac:spMkLst>
        </pc:spChg>
      </pc:sldChg>
    </pc:docChg>
  </pc:docChgLst>
  <pc:docChgLst>
    <pc:chgData name="Leila Christine Moore" userId="0UkYlJWjzHPq8dzPRrkjId8claZijziQQ3XLAKymE8Y=" providerId="None" clId="Web-{3BE9711E-69AC-48E5-9152-89A64EC970F1}"/>
    <pc:docChg chg="modSld">
      <pc:chgData name="Leila Christine Moore" userId="0UkYlJWjzHPq8dzPRrkjId8claZijziQQ3XLAKymE8Y=" providerId="None" clId="Web-{3BE9711E-69AC-48E5-9152-89A64EC970F1}" dt="2024-10-24T05:07:53.908" v="14" actId="1076"/>
      <pc:docMkLst>
        <pc:docMk/>
      </pc:docMkLst>
      <pc:sldChg chg="modSp">
        <pc:chgData name="Leila Christine Moore" userId="0UkYlJWjzHPq8dzPRrkjId8claZijziQQ3XLAKymE8Y=" providerId="None" clId="Web-{3BE9711E-69AC-48E5-9152-89A64EC970F1}" dt="2024-10-24T05:07:53.908" v="14" actId="1076"/>
        <pc:sldMkLst>
          <pc:docMk/>
          <pc:sldMk cId="640276738" sldId="256"/>
        </pc:sldMkLst>
        <pc:spChg chg="mod">
          <ac:chgData name="Leila Christine Moore" userId="0UkYlJWjzHPq8dzPRrkjId8claZijziQQ3XLAKymE8Y=" providerId="None" clId="Web-{3BE9711E-69AC-48E5-9152-89A64EC970F1}" dt="2024-10-24T05:07:53.908" v="14" actId="1076"/>
          <ac:spMkLst>
            <pc:docMk/>
            <pc:sldMk cId="640276738" sldId="256"/>
            <ac:spMk id="23" creationId="{AA231C91-37D3-4C12-813A-F6547308B8D8}"/>
          </ac:spMkLst>
        </pc:spChg>
      </pc:sldChg>
    </pc:docChg>
  </pc:docChgLst>
  <pc:docChgLst>
    <pc:chgData name="Marin Rae Farnsworth" userId="wH/4CmIqzRAVJESn7owBtpCoTnt3N4IleftIM9LtvLc=" providerId="None" clId="Web-{4A0E5512-445D-45EB-AFA6-29368CE77823}"/>
    <pc:docChg chg="addSld delSld modSld">
      <pc:chgData name="Marin Rae Farnsworth" userId="wH/4CmIqzRAVJESn7owBtpCoTnt3N4IleftIM9LtvLc=" providerId="None" clId="Web-{4A0E5512-445D-45EB-AFA6-29368CE77823}" dt="2024-10-24T19:47:18.037" v="389" actId="20577"/>
      <pc:docMkLst>
        <pc:docMk/>
      </pc:docMkLst>
      <pc:sldChg chg="del">
        <pc:chgData name="Marin Rae Farnsworth" userId="wH/4CmIqzRAVJESn7owBtpCoTnt3N4IleftIM9LtvLc=" providerId="None" clId="Web-{4A0E5512-445D-45EB-AFA6-29368CE77823}" dt="2024-10-24T16:17:49.482" v="0"/>
        <pc:sldMkLst>
          <pc:docMk/>
          <pc:sldMk cId="3718192341" sldId="257"/>
        </pc:sldMkLst>
      </pc:sldChg>
      <pc:sldChg chg="modSp add replId">
        <pc:chgData name="Marin Rae Farnsworth" userId="wH/4CmIqzRAVJESn7owBtpCoTnt3N4IleftIM9LtvLc=" providerId="None" clId="Web-{4A0E5512-445D-45EB-AFA6-29368CE77823}" dt="2024-10-24T19:47:18.037" v="389" actId="20577"/>
        <pc:sldMkLst>
          <pc:docMk/>
          <pc:sldMk cId="4048826295" sldId="257"/>
        </pc:sldMkLst>
        <pc:spChg chg="mod">
          <ac:chgData name="Marin Rae Farnsworth" userId="wH/4CmIqzRAVJESn7owBtpCoTnt3N4IleftIM9LtvLc=" providerId="None" clId="Web-{4A0E5512-445D-45EB-AFA6-29368CE77823}" dt="2024-10-24T19:36:45.401" v="378" actId="20577"/>
          <ac:spMkLst>
            <pc:docMk/>
            <pc:sldMk cId="4048826295" sldId="257"/>
            <ac:spMk id="4" creationId="{1AB722F7-2D8B-4553-9F04-2F95B6AB1691}"/>
          </ac:spMkLst>
        </pc:spChg>
        <pc:spChg chg="mod">
          <ac:chgData name="Marin Rae Farnsworth" userId="wH/4CmIqzRAVJESn7owBtpCoTnt3N4IleftIM9LtvLc=" providerId="None" clId="Web-{4A0E5512-445D-45EB-AFA6-29368CE77823}" dt="2024-10-24T16:37:37.786" v="265" actId="20577"/>
          <ac:spMkLst>
            <pc:docMk/>
            <pc:sldMk cId="4048826295" sldId="257"/>
            <ac:spMk id="5" creationId="{9165796E-1300-49A2-986F-2E3B5D7F9D77}"/>
          </ac:spMkLst>
        </pc:spChg>
        <pc:spChg chg="mod">
          <ac:chgData name="Marin Rae Farnsworth" userId="wH/4CmIqzRAVJESn7owBtpCoTnt3N4IleftIM9LtvLc=" providerId="None" clId="Web-{4A0E5512-445D-45EB-AFA6-29368CE77823}" dt="2024-10-24T16:40:47.587" v="276" actId="20577"/>
          <ac:spMkLst>
            <pc:docMk/>
            <pc:sldMk cId="4048826295" sldId="257"/>
            <ac:spMk id="11" creationId="{DB30AE77-3C36-448A-A04C-541B0C99D787}"/>
          </ac:spMkLst>
        </pc:spChg>
        <pc:spChg chg="mod">
          <ac:chgData name="Marin Rae Farnsworth" userId="wH/4CmIqzRAVJESn7owBtpCoTnt3N4IleftIM9LtvLc=" providerId="None" clId="Web-{4A0E5512-445D-45EB-AFA6-29368CE77823}" dt="2024-10-24T19:47:18.037" v="389" actId="20577"/>
          <ac:spMkLst>
            <pc:docMk/>
            <pc:sldMk cId="4048826295" sldId="257"/>
            <ac:spMk id="12" creationId="{93D36F9B-D3CE-4E00-BDC3-4FCC6CAD3D37}"/>
          </ac:spMkLst>
        </pc:spChg>
        <pc:spChg chg="mod">
          <ac:chgData name="Marin Rae Farnsworth" userId="wH/4CmIqzRAVJESn7owBtpCoTnt3N4IleftIM9LtvLc=" providerId="None" clId="Web-{4A0E5512-445D-45EB-AFA6-29368CE77823}" dt="2024-10-24T19:46:54.943" v="382" actId="1076"/>
          <ac:spMkLst>
            <pc:docMk/>
            <pc:sldMk cId="4048826295" sldId="257"/>
            <ac:spMk id="17" creationId="{7DBCBD12-FB44-43EE-809C-A1CBC5CD973E}"/>
          </ac:spMkLst>
        </pc:spChg>
      </pc:sldChg>
    </pc:docChg>
  </pc:docChgLst>
  <pc:docChgLst>
    <pc:chgData name="Leila Christine Moore" userId="0UkYlJWjzHPq8dzPRrkjId8claZijziQQ3XLAKymE8Y=" providerId="None" clId="Web-{9FE265D1-8A1D-4FD2-87E4-0797B7663ACD}"/>
    <pc:docChg chg="modSld">
      <pc:chgData name="Leila Christine Moore" userId="0UkYlJWjzHPq8dzPRrkjId8claZijziQQ3XLAKymE8Y=" providerId="None" clId="Web-{9FE265D1-8A1D-4FD2-87E4-0797B7663ACD}" dt="2024-10-29T23:45:56.472" v="0" actId="1076"/>
      <pc:docMkLst>
        <pc:docMk/>
      </pc:docMkLst>
      <pc:sldChg chg="modSp">
        <pc:chgData name="Leila Christine Moore" userId="0UkYlJWjzHPq8dzPRrkjId8claZijziQQ3XLAKymE8Y=" providerId="None" clId="Web-{9FE265D1-8A1D-4FD2-87E4-0797B7663ACD}" dt="2024-10-29T23:45:56.472" v="0" actId="1076"/>
        <pc:sldMkLst>
          <pc:docMk/>
          <pc:sldMk cId="4048826295" sldId="257"/>
        </pc:sldMkLst>
        <pc:spChg chg="mod">
          <ac:chgData name="Leila Christine Moore" userId="0UkYlJWjzHPq8dzPRrkjId8claZijziQQ3XLAKymE8Y=" providerId="None" clId="Web-{9FE265D1-8A1D-4FD2-87E4-0797B7663ACD}" dt="2024-10-29T23:45:56.472" v="0" actId="1076"/>
          <ac:spMkLst>
            <pc:docMk/>
            <pc:sldMk cId="4048826295" sldId="257"/>
            <ac:spMk id="11" creationId="{DB30AE77-3C36-448A-A04C-541B0C99D787}"/>
          </ac:spMkLst>
        </pc:spChg>
      </pc:sldChg>
    </pc:docChg>
  </pc:docChgLst>
  <pc:docChgLst>
    <pc:chgData name="Marin Rae Farnsworth" userId="wH/4CmIqzRAVJESn7owBtpCoTnt3N4IleftIM9LtvLc=" providerId="None" clId="Web-{CF39D73E-2AFD-4E11-9500-1F970C4AE9ED}"/>
    <pc:docChg chg="modSld">
      <pc:chgData name="Marin Rae Farnsworth" userId="wH/4CmIqzRAVJESn7owBtpCoTnt3N4IleftIM9LtvLc=" providerId="None" clId="Web-{CF39D73E-2AFD-4E11-9500-1F970C4AE9ED}" dt="2024-10-21T15:25:44.524" v="60" actId="1076"/>
      <pc:docMkLst>
        <pc:docMk/>
      </pc:docMkLst>
      <pc:sldChg chg="addSp delSp modSp">
        <pc:chgData name="Marin Rae Farnsworth" userId="wH/4CmIqzRAVJESn7owBtpCoTnt3N4IleftIM9LtvLc=" providerId="None" clId="Web-{CF39D73E-2AFD-4E11-9500-1F970C4AE9ED}" dt="2024-10-21T15:25:44.524" v="60" actId="1076"/>
        <pc:sldMkLst>
          <pc:docMk/>
          <pc:sldMk cId="640276738" sldId="256"/>
        </pc:sldMkLst>
        <pc:spChg chg="mod">
          <ac:chgData name="Marin Rae Farnsworth" userId="wH/4CmIqzRAVJESn7owBtpCoTnt3N4IleftIM9LtvLc=" providerId="None" clId="Web-{CF39D73E-2AFD-4E11-9500-1F970C4AE9ED}" dt="2024-10-21T15:20:09.588" v="35" actId="20577"/>
          <ac:spMkLst>
            <pc:docMk/>
            <pc:sldMk cId="640276738" sldId="256"/>
            <ac:spMk id="4" creationId="{1AB722F7-2D8B-4553-9F04-2F95B6AB1691}"/>
          </ac:spMkLst>
        </pc:spChg>
        <pc:spChg chg="mod">
          <ac:chgData name="Marin Rae Farnsworth" userId="wH/4CmIqzRAVJESn7owBtpCoTnt3N4IleftIM9LtvLc=" providerId="None" clId="Web-{CF39D73E-2AFD-4E11-9500-1F970C4AE9ED}" dt="2024-10-21T15:20:40.168" v="37" actId="1076"/>
          <ac:spMkLst>
            <pc:docMk/>
            <pc:sldMk cId="640276738" sldId="256"/>
            <ac:spMk id="5" creationId="{9165796E-1300-49A2-986F-2E3B5D7F9D77}"/>
          </ac:spMkLst>
        </pc:spChg>
        <pc:spChg chg="del">
          <ac:chgData name="Marin Rae Farnsworth" userId="wH/4CmIqzRAVJESn7owBtpCoTnt3N4IleftIM9LtvLc=" providerId="None" clId="Web-{CF39D73E-2AFD-4E11-9500-1F970C4AE9ED}" dt="2024-10-21T14:05:08.359" v="6"/>
          <ac:spMkLst>
            <pc:docMk/>
            <pc:sldMk cId="640276738" sldId="256"/>
            <ac:spMk id="9" creationId="{3152F4BC-E055-4D1B-AAC3-484B4FF1A856}"/>
          </ac:spMkLst>
        </pc:spChg>
        <pc:spChg chg="mod">
          <ac:chgData name="Marin Rae Farnsworth" userId="wH/4CmIqzRAVJESn7owBtpCoTnt3N4IleftIM9LtvLc=" providerId="None" clId="Web-{CF39D73E-2AFD-4E11-9500-1F970C4AE9ED}" dt="2024-10-21T15:25:44.524" v="60" actId="1076"/>
          <ac:spMkLst>
            <pc:docMk/>
            <pc:sldMk cId="640276738" sldId="256"/>
            <ac:spMk id="11" creationId="{DB30AE77-3C36-448A-A04C-541B0C99D787}"/>
          </ac:spMkLst>
        </pc:spChg>
        <pc:spChg chg="mod">
          <ac:chgData name="Marin Rae Farnsworth" userId="wH/4CmIqzRAVJESn7owBtpCoTnt3N4IleftIM9LtvLc=" providerId="None" clId="Web-{CF39D73E-2AFD-4E11-9500-1F970C4AE9ED}" dt="2024-10-21T15:21:00.293" v="39" actId="1076"/>
          <ac:spMkLst>
            <pc:docMk/>
            <pc:sldMk cId="640276738" sldId="256"/>
            <ac:spMk id="12" creationId="{93D36F9B-D3CE-4E00-BDC3-4FCC6CAD3D37}"/>
          </ac:spMkLst>
        </pc:spChg>
        <pc:spChg chg="del">
          <ac:chgData name="Marin Rae Farnsworth" userId="wH/4CmIqzRAVJESn7owBtpCoTnt3N4IleftIM9LtvLc=" providerId="None" clId="Web-{CF39D73E-2AFD-4E11-9500-1F970C4AE9ED}" dt="2024-10-21T14:05:33.610" v="12"/>
          <ac:spMkLst>
            <pc:docMk/>
            <pc:sldMk cId="640276738" sldId="256"/>
            <ac:spMk id="16" creationId="{FD7EAB54-D9B6-4B19-BE5B-8B95E9145071}"/>
          </ac:spMkLst>
        </pc:spChg>
        <pc:spChg chg="mod">
          <ac:chgData name="Marin Rae Farnsworth" userId="wH/4CmIqzRAVJESn7owBtpCoTnt3N4IleftIM9LtvLc=" providerId="None" clId="Web-{CF39D73E-2AFD-4E11-9500-1F970C4AE9ED}" dt="2024-10-21T15:21:29.232" v="43" actId="1076"/>
          <ac:spMkLst>
            <pc:docMk/>
            <pc:sldMk cId="640276738" sldId="256"/>
            <ac:spMk id="17" creationId="{7DBCBD12-FB44-43EE-809C-A1CBC5CD973E}"/>
          </ac:spMkLst>
        </pc:spChg>
        <pc:spChg chg="mod">
          <ac:chgData name="Marin Rae Farnsworth" userId="wH/4CmIqzRAVJESn7owBtpCoTnt3N4IleftIM9LtvLc=" providerId="None" clId="Web-{CF39D73E-2AFD-4E11-9500-1F970C4AE9ED}" dt="2024-10-21T15:21:11.231" v="40" actId="1076"/>
          <ac:spMkLst>
            <pc:docMk/>
            <pc:sldMk cId="640276738" sldId="256"/>
            <ac:spMk id="18" creationId="{D25CDD85-DBEE-414F-8034-7986E8646DC1}"/>
          </ac:spMkLst>
        </pc:spChg>
        <pc:spChg chg="del">
          <ac:chgData name="Marin Rae Farnsworth" userId="wH/4CmIqzRAVJESn7owBtpCoTnt3N4IleftIM9LtvLc=" providerId="None" clId="Web-{CF39D73E-2AFD-4E11-9500-1F970C4AE9ED}" dt="2024-10-21T14:05:26.110" v="10"/>
          <ac:spMkLst>
            <pc:docMk/>
            <pc:sldMk cId="640276738" sldId="256"/>
            <ac:spMk id="19" creationId="{BBD07F79-97E1-472B-A462-AAF65357DD67}"/>
          </ac:spMkLst>
        </pc:spChg>
        <pc:spChg chg="del">
          <ac:chgData name="Marin Rae Farnsworth" userId="wH/4CmIqzRAVJESn7owBtpCoTnt3N4IleftIM9LtvLc=" providerId="None" clId="Web-{CF39D73E-2AFD-4E11-9500-1F970C4AE9ED}" dt="2024-10-21T14:05:26.110" v="9"/>
          <ac:spMkLst>
            <pc:docMk/>
            <pc:sldMk cId="640276738" sldId="256"/>
            <ac:spMk id="21" creationId="{35E80969-057C-4613-84DF-A94DFE504B97}"/>
          </ac:spMkLst>
        </pc:spChg>
        <pc:spChg chg="del mod">
          <ac:chgData name="Marin Rae Farnsworth" userId="wH/4CmIqzRAVJESn7owBtpCoTnt3N4IleftIM9LtvLc=" providerId="None" clId="Web-{CF39D73E-2AFD-4E11-9500-1F970C4AE9ED}" dt="2024-10-21T14:05:15.734" v="8"/>
          <ac:spMkLst>
            <pc:docMk/>
            <pc:sldMk cId="640276738" sldId="256"/>
            <ac:spMk id="22" creationId="{FAFB3CBE-4824-4D8D-9AA6-111297E3F8AA}"/>
          </ac:spMkLst>
        </pc:spChg>
        <pc:spChg chg="del mod">
          <ac:chgData name="Marin Rae Farnsworth" userId="wH/4CmIqzRAVJESn7owBtpCoTnt3N4IleftIM9LtvLc=" providerId="None" clId="Web-{CF39D73E-2AFD-4E11-9500-1F970C4AE9ED}" dt="2024-10-21T14:05:08.359" v="5"/>
          <ac:spMkLst>
            <pc:docMk/>
            <pc:sldMk cId="640276738" sldId="256"/>
            <ac:spMk id="34" creationId="{02BE1A32-2BC2-44CD-8654-B034849FB58C}"/>
          </ac:spMkLst>
        </pc:spChg>
        <pc:graphicFrameChg chg="del">
          <ac:chgData name="Marin Rae Farnsworth" userId="wH/4CmIqzRAVJESn7owBtpCoTnt3N4IleftIM9LtvLc=" providerId="None" clId="Web-{CF39D73E-2AFD-4E11-9500-1F970C4AE9ED}" dt="2024-10-21T14:05:40.157" v="13"/>
          <ac:graphicFrameMkLst>
            <pc:docMk/>
            <pc:sldMk cId="640276738" sldId="256"/>
            <ac:graphicFrameMk id="6" creationId="{18DC3152-08BF-4761-B879-74CCB0CA32F1}"/>
          </ac:graphicFrameMkLst>
        </pc:graphicFrameChg>
        <pc:graphicFrameChg chg="del">
          <ac:chgData name="Marin Rae Farnsworth" userId="wH/4CmIqzRAVJESn7owBtpCoTnt3N4IleftIM9LtvLc=" providerId="None" clId="Web-{CF39D73E-2AFD-4E11-9500-1F970C4AE9ED}" dt="2024-10-21T14:05:02.968" v="3"/>
          <ac:graphicFrameMkLst>
            <pc:docMk/>
            <pc:sldMk cId="640276738" sldId="256"/>
            <ac:graphicFrameMk id="7" creationId="{7C9CE3C4-F553-4BD1-9428-24956C881C8C}"/>
          </ac:graphicFrameMkLst>
        </pc:graphicFrameChg>
        <pc:graphicFrameChg chg="del">
          <ac:chgData name="Marin Rae Farnsworth" userId="wH/4CmIqzRAVJESn7owBtpCoTnt3N4IleftIM9LtvLc=" providerId="None" clId="Web-{CF39D73E-2AFD-4E11-9500-1F970C4AE9ED}" dt="2024-10-21T14:04:58.734" v="0"/>
          <ac:graphicFrameMkLst>
            <pc:docMk/>
            <pc:sldMk cId="640276738" sldId="256"/>
            <ac:graphicFrameMk id="10" creationId="{567EC82F-F19A-42B6-91B1-7C906D0A4761}"/>
          </ac:graphicFrameMkLst>
        </pc:graphicFrameChg>
        <pc:graphicFrameChg chg="del">
          <ac:chgData name="Marin Rae Farnsworth" userId="wH/4CmIqzRAVJESn7owBtpCoTnt3N4IleftIM9LtvLc=" providerId="None" clId="Web-{CF39D73E-2AFD-4E11-9500-1F970C4AE9ED}" dt="2024-10-21T14:05:26.110" v="11"/>
          <ac:graphicFrameMkLst>
            <pc:docMk/>
            <pc:sldMk cId="640276738" sldId="256"/>
            <ac:graphicFrameMk id="13" creationId="{0B8832C7-2FC4-4CE2-8548-336E65372DB6}"/>
          </ac:graphicFrameMkLst>
        </pc:graphicFrameChg>
        <pc:graphicFrameChg chg="del">
          <ac:chgData name="Marin Rae Farnsworth" userId="wH/4CmIqzRAVJESn7owBtpCoTnt3N4IleftIM9LtvLc=" providerId="None" clId="Web-{CF39D73E-2AFD-4E11-9500-1F970C4AE9ED}" dt="2024-10-21T14:05:00.187" v="1"/>
          <ac:graphicFrameMkLst>
            <pc:docMk/>
            <pc:sldMk cId="640276738" sldId="256"/>
            <ac:graphicFrameMk id="14" creationId="{54B27539-BDB2-4EAB-A6A9-FAB3DC00DA68}"/>
          </ac:graphicFrameMkLst>
        </pc:graphicFrameChg>
        <pc:graphicFrameChg chg="del">
          <ac:chgData name="Marin Rae Farnsworth" userId="wH/4CmIqzRAVJESn7owBtpCoTnt3N4IleftIM9LtvLc=" providerId="None" clId="Web-{CF39D73E-2AFD-4E11-9500-1F970C4AE9ED}" dt="2024-10-21T14:05:01.515" v="2"/>
          <ac:graphicFrameMkLst>
            <pc:docMk/>
            <pc:sldMk cId="640276738" sldId="256"/>
            <ac:graphicFrameMk id="15" creationId="{D7A14D83-3AAC-43AC-9536-0CCD3A817D22}"/>
          </ac:graphicFrameMkLst>
        </pc:graphicFrameChg>
        <pc:graphicFrameChg chg="del">
          <ac:chgData name="Marin Rae Farnsworth" userId="wH/4CmIqzRAVJESn7owBtpCoTnt3N4IleftIM9LtvLc=" providerId="None" clId="Web-{CF39D73E-2AFD-4E11-9500-1F970C4AE9ED}" dt="2024-10-21T14:05:43.579" v="14"/>
          <ac:graphicFrameMkLst>
            <pc:docMk/>
            <pc:sldMk cId="640276738" sldId="256"/>
            <ac:graphicFrameMk id="26" creationId="{F8AE1FD2-2D6E-49B2-8636-12897B6BBA85}"/>
          </ac:graphicFrameMkLst>
        </pc:graphicFrameChg>
        <pc:picChg chg="add del mod">
          <ac:chgData name="Marin Rae Farnsworth" userId="wH/4CmIqzRAVJESn7owBtpCoTnt3N4IleftIM9LtvLc=" providerId="None" clId="Web-{CF39D73E-2AFD-4E11-9500-1F970C4AE9ED}" dt="2024-10-21T15:24:45.287" v="52"/>
          <ac:picMkLst>
            <pc:docMk/>
            <pc:sldMk cId="640276738" sldId="256"/>
            <ac:picMk id="2" creationId="{6A5C9D6A-1E1F-FEA7-2D70-1576198FB327}"/>
          </ac:picMkLst>
        </pc:picChg>
        <pc:picChg chg="add mod">
          <ac:chgData name="Marin Rae Farnsworth" userId="wH/4CmIqzRAVJESn7owBtpCoTnt3N4IleftIM9LtvLc=" providerId="None" clId="Web-{CF39D73E-2AFD-4E11-9500-1F970C4AE9ED}" dt="2024-10-21T15:24:57.100" v="55" actId="1076"/>
          <ac:picMkLst>
            <pc:docMk/>
            <pc:sldMk cId="640276738" sldId="256"/>
            <ac:picMk id="3" creationId="{226C1218-28FD-434A-D376-03DACFEEDD29}"/>
          </ac:picMkLst>
        </pc:picChg>
        <pc:picChg chg="add mod">
          <ac:chgData name="Marin Rae Farnsworth" userId="wH/4CmIqzRAVJESn7owBtpCoTnt3N4IleftIM9LtvLc=" providerId="None" clId="Web-{CF39D73E-2AFD-4E11-9500-1F970C4AE9ED}" dt="2024-10-21T15:24:54.100" v="54" actId="1076"/>
          <ac:picMkLst>
            <pc:docMk/>
            <pc:sldMk cId="640276738" sldId="256"/>
            <ac:picMk id="6" creationId="{17C075E0-5D4B-85CB-82AB-EDEF1C0945BD}"/>
          </ac:picMkLst>
        </pc:picChg>
        <pc:picChg chg="add mod">
          <ac:chgData name="Marin Rae Farnsworth" userId="wH/4CmIqzRAVJESn7owBtpCoTnt3N4IleftIM9LtvLc=" providerId="None" clId="Web-{CF39D73E-2AFD-4E11-9500-1F970C4AE9ED}" dt="2024-10-21T15:25:16.351" v="57" actId="1076"/>
          <ac:picMkLst>
            <pc:docMk/>
            <pc:sldMk cId="640276738" sldId="256"/>
            <ac:picMk id="7" creationId="{6518E42C-CD1B-A48A-B127-20ADA388E15B}"/>
          </ac:picMkLst>
        </pc:picChg>
        <pc:picChg chg="add mod">
          <ac:chgData name="Marin Rae Farnsworth" userId="wH/4CmIqzRAVJESn7owBtpCoTnt3N4IleftIM9LtvLc=" providerId="None" clId="Web-{CF39D73E-2AFD-4E11-9500-1F970C4AE9ED}" dt="2024-10-21T15:25:31.820" v="59" actId="1076"/>
          <ac:picMkLst>
            <pc:docMk/>
            <pc:sldMk cId="640276738" sldId="256"/>
            <ac:picMk id="8" creationId="{D1BAD159-D95A-5D56-77AA-2BAE498F9EAB}"/>
          </ac:picMkLst>
        </pc:picChg>
      </pc:sldChg>
    </pc:docChg>
  </pc:docChgLst>
  <pc:docChgLst>
    <pc:chgData name="Chloe Chapman" userId="qFGIZrEWXS9klauHGY8y0+ECjA7uyrpqlMH9Jkxl9V0=" providerId="None" clId="Web-{583C6188-63A7-43F8-B71E-2A02F252F85F}"/>
    <pc:docChg chg="modSld">
      <pc:chgData name="Chloe Chapman" userId="qFGIZrEWXS9klauHGY8y0+ECjA7uyrpqlMH9Jkxl9V0=" providerId="None" clId="Web-{583C6188-63A7-43F8-B71E-2A02F252F85F}" dt="2024-10-24T00:28:45.968" v="40" actId="20577"/>
      <pc:docMkLst>
        <pc:docMk/>
      </pc:docMkLst>
      <pc:sldChg chg="modSp">
        <pc:chgData name="Chloe Chapman" userId="qFGIZrEWXS9klauHGY8y0+ECjA7uyrpqlMH9Jkxl9V0=" providerId="None" clId="Web-{583C6188-63A7-43F8-B71E-2A02F252F85F}" dt="2024-10-24T00:28:45.968" v="40" actId="20577"/>
        <pc:sldMkLst>
          <pc:docMk/>
          <pc:sldMk cId="640276738" sldId="256"/>
        </pc:sldMkLst>
        <pc:spChg chg="mod">
          <ac:chgData name="Chloe Chapman" userId="qFGIZrEWXS9klauHGY8y0+ECjA7uyrpqlMH9Jkxl9V0=" providerId="None" clId="Web-{583C6188-63A7-43F8-B71E-2A02F252F85F}" dt="2024-10-24T00:28:32.858" v="38" actId="20577"/>
          <ac:spMkLst>
            <pc:docMk/>
            <pc:sldMk cId="640276738" sldId="256"/>
            <ac:spMk id="24" creationId="{D526EE29-1297-41CA-8615-D6DD8303E761}"/>
          </ac:spMkLst>
        </pc:spChg>
        <pc:spChg chg="mod">
          <ac:chgData name="Chloe Chapman" userId="qFGIZrEWXS9klauHGY8y0+ECjA7uyrpqlMH9Jkxl9V0=" providerId="None" clId="Web-{583C6188-63A7-43F8-B71E-2A02F252F85F}" dt="2024-10-24T00:28:45.968" v="40" actId="20577"/>
          <ac:spMkLst>
            <pc:docMk/>
            <pc:sldMk cId="640276738" sldId="256"/>
            <ac:spMk id="25" creationId="{47032CF1-2FC1-4021-BBA5-2B50ECF90F6D}"/>
          </ac:spMkLst>
        </pc:spChg>
      </pc:sldChg>
    </pc:docChg>
  </pc:docChgLst>
  <pc:docChgLst>
    <pc:chgData name="Chloe Chapman" userId="qFGIZrEWXS9klauHGY8y0+ECjA7uyrpqlMH9Jkxl9V0=" providerId="None" clId="Web-{3CE4CCC2-7682-48F3-B7EC-F5F97233BFCA}"/>
    <pc:docChg chg="modSld">
      <pc:chgData name="Chloe Chapman" userId="qFGIZrEWXS9klauHGY8y0+ECjA7uyrpqlMH9Jkxl9V0=" providerId="None" clId="Web-{3CE4CCC2-7682-48F3-B7EC-F5F97233BFCA}" dt="2024-10-17T16:39:51.220" v="110"/>
      <pc:docMkLst>
        <pc:docMk/>
      </pc:docMkLst>
      <pc:sldChg chg="addSp delSp modSp">
        <pc:chgData name="Chloe Chapman" userId="qFGIZrEWXS9klauHGY8y0+ECjA7uyrpqlMH9Jkxl9V0=" providerId="None" clId="Web-{3CE4CCC2-7682-48F3-B7EC-F5F97233BFCA}" dt="2024-10-17T16:39:51.220" v="110"/>
        <pc:sldMkLst>
          <pc:docMk/>
          <pc:sldMk cId="640276738" sldId="256"/>
        </pc:sldMkLst>
        <pc:spChg chg="mod">
          <ac:chgData name="Chloe Chapman" userId="qFGIZrEWXS9klauHGY8y0+ECjA7uyrpqlMH9Jkxl9V0=" providerId="None" clId="Web-{3CE4CCC2-7682-48F3-B7EC-F5F97233BFCA}" dt="2024-10-17T16:30:05.491" v="37" actId="20577"/>
          <ac:spMkLst>
            <pc:docMk/>
            <pc:sldMk cId="640276738" sldId="256"/>
            <ac:spMk id="4" creationId="{1AB722F7-2D8B-4553-9F04-2F95B6AB1691}"/>
          </ac:spMkLst>
        </pc:spChg>
        <pc:spChg chg="mod">
          <ac:chgData name="Chloe Chapman" userId="qFGIZrEWXS9klauHGY8y0+ECjA7uyrpqlMH9Jkxl9V0=" providerId="None" clId="Web-{3CE4CCC2-7682-48F3-B7EC-F5F97233BFCA}" dt="2024-10-17T16:32:13.009" v="101" actId="20577"/>
          <ac:spMkLst>
            <pc:docMk/>
            <pc:sldMk cId="640276738" sldId="256"/>
            <ac:spMk id="23" creationId="{AA231C91-37D3-4C12-813A-F6547308B8D8}"/>
          </ac:spMkLst>
        </pc:spChg>
        <pc:spChg chg="del">
          <ac:chgData name="Chloe Chapman" userId="qFGIZrEWXS9klauHGY8y0+ECjA7uyrpqlMH9Jkxl9V0=" providerId="None" clId="Web-{3CE4CCC2-7682-48F3-B7EC-F5F97233BFCA}" dt="2024-10-17T16:35:21.496" v="102"/>
          <ac:spMkLst>
            <pc:docMk/>
            <pc:sldMk cId="640276738" sldId="256"/>
            <ac:spMk id="31" creationId="{6FFA25EF-CC25-45BD-BB17-B6E6E2647105}"/>
          </ac:spMkLst>
        </pc:spChg>
        <pc:spChg chg="add mod">
          <ac:chgData name="Chloe Chapman" userId="qFGIZrEWXS9klauHGY8y0+ECjA7uyrpqlMH9Jkxl9V0=" providerId="None" clId="Web-{3CE4CCC2-7682-48F3-B7EC-F5F97233BFCA}" dt="2024-10-17T16:29:26.240" v="21"/>
          <ac:spMkLst>
            <pc:docMk/>
            <pc:sldMk cId="640276738" sldId="256"/>
            <ac:spMk id="38" creationId="{130BD3F9-0AF3-CD3C-0D36-D3BE47EC72A7}"/>
          </ac:spMkLst>
        </pc:spChg>
        <pc:spChg chg="add del">
          <ac:chgData name="Chloe Chapman" userId="qFGIZrEWXS9klauHGY8y0+ECjA7uyrpqlMH9Jkxl9V0=" providerId="None" clId="Web-{3CE4CCC2-7682-48F3-B7EC-F5F97233BFCA}" dt="2024-10-17T16:29:16.303" v="19"/>
          <ac:spMkLst>
            <pc:docMk/>
            <pc:sldMk cId="640276738" sldId="256"/>
            <ac:spMk id="39" creationId="{61E19DA5-0A39-F936-B24A-DF38941D020C}"/>
          </ac:spMkLst>
        </pc:spChg>
        <pc:spChg chg="add del mod">
          <ac:chgData name="Chloe Chapman" userId="qFGIZrEWXS9klauHGY8y0+ECjA7uyrpqlMH9Jkxl9V0=" providerId="None" clId="Web-{3CE4CCC2-7682-48F3-B7EC-F5F97233BFCA}" dt="2024-10-17T16:39:27.735" v="104"/>
          <ac:spMkLst>
            <pc:docMk/>
            <pc:sldMk cId="640276738" sldId="256"/>
            <ac:spMk id="42" creationId="{EA7D49D8-A95D-8C0E-4E12-06F87B8F6CF3}"/>
          </ac:spMkLst>
        </pc:spChg>
        <pc:spChg chg="add del mod">
          <ac:chgData name="Chloe Chapman" userId="qFGIZrEWXS9klauHGY8y0+ECjA7uyrpqlMH9Jkxl9V0=" providerId="None" clId="Web-{3CE4CCC2-7682-48F3-B7EC-F5F97233BFCA}" dt="2024-10-17T16:39:41.594" v="108"/>
          <ac:spMkLst>
            <pc:docMk/>
            <pc:sldMk cId="640276738" sldId="256"/>
            <ac:spMk id="53" creationId="{7E8D934C-1B12-5BEC-6E01-FB3BDE476AB9}"/>
          </ac:spMkLst>
        </pc:spChg>
        <pc:spChg chg="add del mod">
          <ac:chgData name="Chloe Chapman" userId="qFGIZrEWXS9klauHGY8y0+ECjA7uyrpqlMH9Jkxl9V0=" providerId="None" clId="Web-{3CE4CCC2-7682-48F3-B7EC-F5F97233BFCA}" dt="2024-10-17T16:39:51.220" v="110"/>
          <ac:spMkLst>
            <pc:docMk/>
            <pc:sldMk cId="640276738" sldId="256"/>
            <ac:spMk id="67" creationId="{1863765A-B0EE-51DA-4443-F33BD7FEC4FF}"/>
          </ac:spMkLst>
        </pc:spChg>
        <pc:picChg chg="add del mod ord">
          <ac:chgData name="Chloe Chapman" userId="qFGIZrEWXS9klauHGY8y0+ECjA7uyrpqlMH9Jkxl9V0=" providerId="None" clId="Web-{3CE4CCC2-7682-48F3-B7EC-F5F97233BFCA}" dt="2024-10-17T16:35:25.121" v="103"/>
          <ac:picMkLst>
            <pc:docMk/>
            <pc:sldMk cId="640276738" sldId="256"/>
            <ac:picMk id="40" creationId="{4B8D0941-FCE0-51A5-2B28-0B017C8B0036}"/>
          </ac:picMkLst>
        </pc:picChg>
        <pc:picChg chg="add del mod ord">
          <ac:chgData name="Chloe Chapman" userId="qFGIZrEWXS9klauHGY8y0+ECjA7uyrpqlMH9Jkxl9V0=" providerId="None" clId="Web-{3CE4CCC2-7682-48F3-B7EC-F5F97233BFCA}" dt="2024-10-17T16:39:46.782" v="109"/>
          <ac:picMkLst>
            <pc:docMk/>
            <pc:sldMk cId="640276738" sldId="256"/>
            <ac:picMk id="47" creationId="{339EEAD1-5321-8D6B-384F-7E21F05EB4E5}"/>
          </ac:picMkLst>
        </pc:picChg>
      </pc:sldChg>
    </pc:docChg>
  </pc:docChgLst>
  <pc:docChgLst>
    <pc:chgData name="Marin Rae Farnsworth" userId="wH/4CmIqzRAVJESn7owBtpCoTnt3N4IleftIM9LtvLc=" providerId="None" clId="Web-{BB7DE064-A6F5-41C0-993C-FFDB13FD2CB7}"/>
    <pc:docChg chg="modSld">
      <pc:chgData name="Marin Rae Farnsworth" userId="wH/4CmIqzRAVJESn7owBtpCoTnt3N4IleftIM9LtvLc=" providerId="None" clId="Web-{BB7DE064-A6F5-41C0-993C-FFDB13FD2CB7}" dt="2024-10-28T03:50:11.734" v="149" actId="1076"/>
      <pc:docMkLst>
        <pc:docMk/>
      </pc:docMkLst>
      <pc:sldChg chg="addSp modSp">
        <pc:chgData name="Marin Rae Farnsworth" userId="wH/4CmIqzRAVJESn7owBtpCoTnt3N4IleftIM9LtvLc=" providerId="None" clId="Web-{BB7DE064-A6F5-41C0-993C-FFDB13FD2CB7}" dt="2024-10-28T03:50:11.734" v="149" actId="1076"/>
        <pc:sldMkLst>
          <pc:docMk/>
          <pc:sldMk cId="4048826295" sldId="257"/>
        </pc:sldMkLst>
        <pc:spChg chg="add mod">
          <ac:chgData name="Marin Rae Farnsworth" userId="wH/4CmIqzRAVJESn7owBtpCoTnt3N4IleftIM9LtvLc=" providerId="None" clId="Web-{BB7DE064-A6F5-41C0-993C-FFDB13FD2CB7}" dt="2024-10-28T03:50:11.734" v="149" actId="1076"/>
          <ac:spMkLst>
            <pc:docMk/>
            <pc:sldMk cId="4048826295" sldId="257"/>
            <ac:spMk id="2" creationId="{15B2947A-B41A-35AD-ABB3-09460E476ECC}"/>
          </ac:spMkLst>
        </pc:spChg>
        <pc:spChg chg="mod">
          <ac:chgData name="Marin Rae Farnsworth" userId="wH/4CmIqzRAVJESn7owBtpCoTnt3N4IleftIM9LtvLc=" providerId="None" clId="Web-{BB7DE064-A6F5-41C0-993C-FFDB13FD2CB7}" dt="2024-10-28T03:49:33.437" v="143" actId="14100"/>
          <ac:spMkLst>
            <pc:docMk/>
            <pc:sldMk cId="4048826295" sldId="257"/>
            <ac:spMk id="4" creationId="{1AB722F7-2D8B-4553-9F04-2F95B6AB1691}"/>
          </ac:spMkLst>
        </pc:spChg>
        <pc:spChg chg="mod">
          <ac:chgData name="Marin Rae Farnsworth" userId="wH/4CmIqzRAVJESn7owBtpCoTnt3N4IleftIM9LtvLc=" providerId="None" clId="Web-{BB7DE064-A6F5-41C0-993C-FFDB13FD2CB7}" dt="2024-10-28T03:49:29.593" v="142" actId="14100"/>
          <ac:spMkLst>
            <pc:docMk/>
            <pc:sldMk cId="4048826295" sldId="257"/>
            <ac:spMk id="5" creationId="{9165796E-1300-49A2-986F-2E3B5D7F9D77}"/>
          </ac:spMkLst>
        </pc:spChg>
        <pc:spChg chg="mod">
          <ac:chgData name="Marin Rae Farnsworth" userId="wH/4CmIqzRAVJESn7owBtpCoTnt3N4IleftIM9LtvLc=" providerId="None" clId="Web-{BB7DE064-A6F5-41C0-993C-FFDB13FD2CB7}" dt="2024-10-28T03:49:52.062" v="146" actId="14100"/>
          <ac:spMkLst>
            <pc:docMk/>
            <pc:sldMk cId="4048826295" sldId="257"/>
            <ac:spMk id="11" creationId="{DB30AE77-3C36-448A-A04C-541B0C99D787}"/>
          </ac:spMkLst>
        </pc:spChg>
        <pc:spChg chg="mod">
          <ac:chgData name="Marin Rae Farnsworth" userId="wH/4CmIqzRAVJESn7owBtpCoTnt3N4IleftIM9LtvLc=" providerId="None" clId="Web-{BB7DE064-A6F5-41C0-993C-FFDB13FD2CB7}" dt="2024-10-28T03:48:45.389" v="133" actId="1076"/>
          <ac:spMkLst>
            <pc:docMk/>
            <pc:sldMk cId="4048826295" sldId="257"/>
            <ac:spMk id="12" creationId="{93D36F9B-D3CE-4E00-BDC3-4FCC6CAD3D37}"/>
          </ac:spMkLst>
        </pc:spChg>
        <pc:spChg chg="mod">
          <ac:chgData name="Marin Rae Farnsworth" userId="wH/4CmIqzRAVJESn7owBtpCoTnt3N4IleftIM9LtvLc=" providerId="None" clId="Web-{BB7DE064-A6F5-41C0-993C-FFDB13FD2CB7}" dt="2024-10-28T03:49:45.484" v="145" actId="14100"/>
          <ac:spMkLst>
            <pc:docMk/>
            <pc:sldMk cId="4048826295" sldId="257"/>
            <ac:spMk id="17" creationId="{7DBCBD12-FB44-43EE-809C-A1CBC5CD973E}"/>
          </ac:spMkLst>
        </pc:spChg>
        <pc:spChg chg="mod">
          <ac:chgData name="Marin Rae Farnsworth" userId="wH/4CmIqzRAVJESn7owBtpCoTnt3N4IleftIM9LtvLc=" providerId="None" clId="Web-{BB7DE064-A6F5-41C0-993C-FFDB13FD2CB7}" dt="2024-10-28T03:49:41.781" v="144" actId="14100"/>
          <ac:spMkLst>
            <pc:docMk/>
            <pc:sldMk cId="4048826295" sldId="257"/>
            <ac:spMk id="18" creationId="{D25CDD85-DBEE-414F-8034-7986E8646DC1}"/>
          </ac:spMkLst>
        </pc:spChg>
      </pc:sldChg>
    </pc:docChg>
  </pc:docChgLst>
  <pc:docChgLst>
    <pc:chgData name="Leila Christine Moore" userId="0UkYlJWjzHPq8dzPRrkjId8claZijziQQ3XLAKymE8Y=" providerId="None" clId="Web-{D60A70CC-BD6D-48BC-A12A-48993BE4B16C}"/>
    <pc:docChg chg="modSld">
      <pc:chgData name="Leila Christine Moore" userId="0UkYlJWjzHPq8dzPRrkjId8claZijziQQ3XLAKymE8Y=" providerId="None" clId="Web-{D60A70CC-BD6D-48BC-A12A-48993BE4B16C}" dt="2024-10-24T05:04:05.123" v="1" actId="1076"/>
      <pc:docMkLst>
        <pc:docMk/>
      </pc:docMkLst>
      <pc:sldChg chg="modSp">
        <pc:chgData name="Leila Christine Moore" userId="0UkYlJWjzHPq8dzPRrkjId8claZijziQQ3XLAKymE8Y=" providerId="None" clId="Web-{D60A70CC-BD6D-48BC-A12A-48993BE4B16C}" dt="2024-10-24T05:04:05.123" v="1" actId="1076"/>
        <pc:sldMkLst>
          <pc:docMk/>
          <pc:sldMk cId="640276738" sldId="256"/>
        </pc:sldMkLst>
        <pc:spChg chg="mod">
          <ac:chgData name="Leila Christine Moore" userId="0UkYlJWjzHPq8dzPRrkjId8claZijziQQ3XLAKymE8Y=" providerId="None" clId="Web-{D60A70CC-BD6D-48BC-A12A-48993BE4B16C}" dt="2024-10-24T05:04:01.936" v="0" actId="1076"/>
          <ac:spMkLst>
            <pc:docMk/>
            <pc:sldMk cId="640276738" sldId="256"/>
            <ac:spMk id="17" creationId="{7DBCBD12-FB44-43EE-809C-A1CBC5CD973E}"/>
          </ac:spMkLst>
        </pc:spChg>
        <pc:spChg chg="mod">
          <ac:chgData name="Leila Christine Moore" userId="0UkYlJWjzHPq8dzPRrkjId8claZijziQQ3XLAKymE8Y=" providerId="None" clId="Web-{D60A70CC-BD6D-48BC-A12A-48993BE4B16C}" dt="2024-10-24T05:04:05.123" v="1" actId="1076"/>
          <ac:spMkLst>
            <pc:docMk/>
            <pc:sldMk cId="640276738" sldId="256"/>
            <ac:spMk id="18" creationId="{D25CDD85-DBEE-414F-8034-7986E8646DC1}"/>
          </ac:spMkLst>
        </pc:spChg>
      </pc:sldChg>
    </pc:docChg>
  </pc:docChgLst>
  <pc:docChgLst>
    <pc:chgData name="Marin Rae Farnsworth" userId="wH/4CmIqzRAVJESn7owBtpCoTnt3N4IleftIM9LtvLc=" providerId="None" clId="Web-{16F5B68D-0F2C-4B9D-9958-D918F6B6EEB0}"/>
    <pc:docChg chg="delSld modSld">
      <pc:chgData name="Marin Rae Farnsworth" userId="wH/4CmIqzRAVJESn7owBtpCoTnt3N4IleftIM9LtvLc=" providerId="None" clId="Web-{16F5B68D-0F2C-4B9D-9958-D918F6B6EEB0}" dt="2024-10-24T20:07:02.959" v="108" actId="20577"/>
      <pc:docMkLst>
        <pc:docMk/>
      </pc:docMkLst>
      <pc:sldChg chg="modSp del">
        <pc:chgData name="Marin Rae Farnsworth" userId="wH/4CmIqzRAVJESn7owBtpCoTnt3N4IleftIM9LtvLc=" providerId="None" clId="Web-{16F5B68D-0F2C-4B9D-9958-D918F6B6EEB0}" dt="2024-10-24T19:54:49.120" v="15"/>
        <pc:sldMkLst>
          <pc:docMk/>
          <pc:sldMk cId="640276738" sldId="256"/>
        </pc:sldMkLst>
        <pc:spChg chg="mod">
          <ac:chgData name="Marin Rae Farnsworth" userId="wH/4CmIqzRAVJESn7owBtpCoTnt3N4IleftIM9LtvLc=" providerId="None" clId="Web-{16F5B68D-0F2C-4B9D-9958-D918F6B6EEB0}" dt="2024-10-24T19:54:36.120" v="14" actId="1076"/>
          <ac:spMkLst>
            <pc:docMk/>
            <pc:sldMk cId="640276738" sldId="256"/>
            <ac:spMk id="12" creationId="{93D36F9B-D3CE-4E00-BDC3-4FCC6CAD3D37}"/>
          </ac:spMkLst>
        </pc:spChg>
      </pc:sldChg>
      <pc:sldChg chg="modSp">
        <pc:chgData name="Marin Rae Farnsworth" userId="wH/4CmIqzRAVJESn7owBtpCoTnt3N4IleftIM9LtvLc=" providerId="None" clId="Web-{16F5B68D-0F2C-4B9D-9958-D918F6B6EEB0}" dt="2024-10-24T20:07:02.959" v="108" actId="20577"/>
        <pc:sldMkLst>
          <pc:docMk/>
          <pc:sldMk cId="4048826295" sldId="257"/>
        </pc:sldMkLst>
        <pc:spChg chg="mod">
          <ac:chgData name="Marin Rae Farnsworth" userId="wH/4CmIqzRAVJESn7owBtpCoTnt3N4IleftIM9LtvLc=" providerId="None" clId="Web-{16F5B68D-0F2C-4B9D-9958-D918F6B6EEB0}" dt="2024-10-24T20:07:02.959" v="108" actId="20577"/>
          <ac:spMkLst>
            <pc:docMk/>
            <pc:sldMk cId="4048826295" sldId="257"/>
            <ac:spMk id="5" creationId="{9165796E-1300-49A2-986F-2E3B5D7F9D77}"/>
          </ac:spMkLst>
        </pc:spChg>
        <pc:spChg chg="mod">
          <ac:chgData name="Marin Rae Farnsworth" userId="wH/4CmIqzRAVJESn7owBtpCoTnt3N4IleftIM9LtvLc=" providerId="None" clId="Web-{16F5B68D-0F2C-4B9D-9958-D918F6B6EEB0}" dt="2024-10-24T20:03:31.550" v="75" actId="1076"/>
          <ac:spMkLst>
            <pc:docMk/>
            <pc:sldMk cId="4048826295" sldId="257"/>
            <ac:spMk id="11" creationId="{DB30AE77-3C36-448A-A04C-541B0C99D787}"/>
          </ac:spMkLst>
        </pc:spChg>
        <pc:spChg chg="mod">
          <ac:chgData name="Marin Rae Farnsworth" userId="wH/4CmIqzRAVJESn7owBtpCoTnt3N4IleftIM9LtvLc=" providerId="None" clId="Web-{16F5B68D-0F2C-4B9D-9958-D918F6B6EEB0}" dt="2024-10-24T19:57:43.107" v="39" actId="1076"/>
          <ac:spMkLst>
            <pc:docMk/>
            <pc:sldMk cId="4048826295" sldId="257"/>
            <ac:spMk id="12" creationId="{93D36F9B-D3CE-4E00-BDC3-4FCC6CAD3D37}"/>
          </ac:spMkLst>
        </pc:spChg>
        <pc:spChg chg="mod">
          <ac:chgData name="Marin Rae Farnsworth" userId="wH/4CmIqzRAVJESn7owBtpCoTnt3N4IleftIM9LtvLc=" providerId="None" clId="Web-{16F5B68D-0F2C-4B9D-9958-D918F6B6EEB0}" dt="2024-10-24T20:03:41.503" v="76" actId="1076"/>
          <ac:spMkLst>
            <pc:docMk/>
            <pc:sldMk cId="4048826295" sldId="257"/>
            <ac:spMk id="17" creationId="{7DBCBD12-FB44-43EE-809C-A1CBC5CD973E}"/>
          </ac:spMkLst>
        </pc:spChg>
        <pc:spChg chg="mod">
          <ac:chgData name="Marin Rae Farnsworth" userId="wH/4CmIqzRAVJESn7owBtpCoTnt3N4IleftIM9LtvLc=" providerId="None" clId="Web-{16F5B68D-0F2C-4B9D-9958-D918F6B6EEB0}" dt="2024-10-24T20:04:00.831" v="80" actId="1076"/>
          <ac:spMkLst>
            <pc:docMk/>
            <pc:sldMk cId="4048826295" sldId="257"/>
            <ac:spMk id="18" creationId="{D25CDD85-DBEE-414F-8034-7986E8646DC1}"/>
          </ac:spMkLst>
        </pc:spChg>
      </pc:sldChg>
    </pc:docChg>
  </pc:docChgLst>
  <pc:docChgLst>
    <pc:chgData name="Tyson Harmon" userId="cP7fRrDCkcXWchGHKve7e51qYI7nGO0O0J5FvK/ku1o=" providerId="None" clId="Web-{084ADB8F-9C2E-4487-AD78-FE68DEB59F0A}"/>
    <pc:docChg chg="mod modSld">
      <pc:chgData name="Tyson Harmon" userId="cP7fRrDCkcXWchGHKve7e51qYI7nGO0O0J5FvK/ku1o=" providerId="None" clId="Web-{084ADB8F-9C2E-4487-AD78-FE68DEB59F0A}" dt="2024-10-30T01:58:32.707" v="43" actId="20577"/>
      <pc:docMkLst>
        <pc:docMk/>
      </pc:docMkLst>
      <pc:sldChg chg="modSp">
        <pc:chgData name="Tyson Harmon" userId="cP7fRrDCkcXWchGHKve7e51qYI7nGO0O0J5FvK/ku1o=" providerId="None" clId="Web-{084ADB8F-9C2E-4487-AD78-FE68DEB59F0A}" dt="2024-10-30T01:58:32.707" v="43" actId="20577"/>
        <pc:sldMkLst>
          <pc:docMk/>
          <pc:sldMk cId="4048826295" sldId="257"/>
        </pc:sldMkLst>
        <pc:spChg chg="mod">
          <ac:chgData name="Tyson Harmon" userId="cP7fRrDCkcXWchGHKve7e51qYI7nGO0O0J5FvK/ku1o=" providerId="None" clId="Web-{084ADB8F-9C2E-4487-AD78-FE68DEB59F0A}" dt="2024-10-30T01:58:32.707" v="43" actId="20577"/>
          <ac:spMkLst>
            <pc:docMk/>
            <pc:sldMk cId="4048826295" sldId="257"/>
            <ac:spMk id="2" creationId="{15B2947A-B41A-35AD-ABB3-09460E476ECC}"/>
          </ac:spMkLst>
        </pc:spChg>
        <pc:spChg chg="mod">
          <ac:chgData name="Tyson Harmon" userId="cP7fRrDCkcXWchGHKve7e51qYI7nGO0O0J5FvK/ku1o=" providerId="None" clId="Web-{084ADB8F-9C2E-4487-AD78-FE68DEB59F0A}" dt="2024-10-30T01:52:57.699" v="34" actId="20577"/>
          <ac:spMkLst>
            <pc:docMk/>
            <pc:sldMk cId="4048826295" sldId="257"/>
            <ac:spMk id="4" creationId="{1AB722F7-2D8B-4553-9F04-2F95B6AB1691}"/>
          </ac:spMkLst>
        </pc:spChg>
        <pc:spChg chg="mod">
          <ac:chgData name="Tyson Harmon" userId="cP7fRrDCkcXWchGHKve7e51qYI7nGO0O0J5FvK/ku1o=" providerId="None" clId="Web-{084ADB8F-9C2E-4487-AD78-FE68DEB59F0A}" dt="2024-10-30T01:49:53.999" v="3" actId="20577"/>
          <ac:spMkLst>
            <pc:docMk/>
            <pc:sldMk cId="4048826295" sldId="257"/>
            <ac:spMk id="24" creationId="{D526EE29-1297-41CA-8615-D6DD8303E761}"/>
          </ac:spMkLst>
        </pc:spChg>
      </pc:sldChg>
    </pc:docChg>
  </pc:docChgLst>
  <pc:docChgLst>
    <pc:chgData name="Leila Christine Moore" userId="0UkYlJWjzHPq8dzPRrkjId8claZijziQQ3XLAKymE8Y=" providerId="None" clId="Web-{95CD52C7-B55E-474F-8941-7F869BD8815C}"/>
    <pc:docChg chg="modSld">
      <pc:chgData name="Leila Christine Moore" userId="0UkYlJWjzHPq8dzPRrkjId8claZijziQQ3XLAKymE8Y=" providerId="None" clId="Web-{95CD52C7-B55E-474F-8941-7F869BD8815C}" dt="2024-10-24T05:05:47.352" v="3" actId="1076"/>
      <pc:docMkLst>
        <pc:docMk/>
      </pc:docMkLst>
      <pc:sldChg chg="modSp">
        <pc:chgData name="Leila Christine Moore" userId="0UkYlJWjzHPq8dzPRrkjId8claZijziQQ3XLAKymE8Y=" providerId="None" clId="Web-{95CD52C7-B55E-474F-8941-7F869BD8815C}" dt="2024-10-24T05:05:47.352" v="3" actId="1076"/>
        <pc:sldMkLst>
          <pc:docMk/>
          <pc:sldMk cId="640276738" sldId="256"/>
        </pc:sldMkLst>
        <pc:spChg chg="mod">
          <ac:chgData name="Leila Christine Moore" userId="0UkYlJWjzHPq8dzPRrkjId8claZijziQQ3XLAKymE8Y=" providerId="None" clId="Web-{95CD52C7-B55E-474F-8941-7F869BD8815C}" dt="2024-10-24T05:05:47.321" v="2" actId="1076"/>
          <ac:spMkLst>
            <pc:docMk/>
            <pc:sldMk cId="640276738" sldId="256"/>
            <ac:spMk id="24" creationId="{D526EE29-1297-41CA-8615-D6DD8303E761}"/>
          </ac:spMkLst>
        </pc:spChg>
        <pc:spChg chg="mod">
          <ac:chgData name="Leila Christine Moore" userId="0UkYlJWjzHPq8dzPRrkjId8claZijziQQ3XLAKymE8Y=" providerId="None" clId="Web-{95CD52C7-B55E-474F-8941-7F869BD8815C}" dt="2024-10-24T05:05:47.352" v="3" actId="1076"/>
          <ac:spMkLst>
            <pc:docMk/>
            <pc:sldMk cId="640276738" sldId="256"/>
            <ac:spMk id="25" creationId="{47032CF1-2FC1-4021-BBA5-2B50ECF90F6D}"/>
          </ac:spMkLst>
        </pc:spChg>
      </pc:sldChg>
    </pc:docChg>
  </pc:docChgLst>
  <pc:docChgLst>
    <pc:chgData name="Chloe Chapman" userId="qFGIZrEWXS9klauHGY8y0+ECjA7uyrpqlMH9Jkxl9V0=" providerId="None" clId="Web-{27AC0C72-7893-4462-9752-2725A700745C}"/>
    <pc:docChg chg="modSld">
      <pc:chgData name="Chloe Chapman" userId="qFGIZrEWXS9klauHGY8y0+ECjA7uyrpqlMH9Jkxl9V0=" providerId="None" clId="Web-{27AC0C72-7893-4462-9752-2725A700745C}" dt="2024-10-17T16:40:30.723" v="9" actId="1076"/>
      <pc:docMkLst>
        <pc:docMk/>
      </pc:docMkLst>
      <pc:sldChg chg="addSp delSp modSp">
        <pc:chgData name="Chloe Chapman" userId="qFGIZrEWXS9klauHGY8y0+ECjA7uyrpqlMH9Jkxl9V0=" providerId="None" clId="Web-{27AC0C72-7893-4462-9752-2725A700745C}" dt="2024-10-17T16:40:30.723" v="9" actId="1076"/>
        <pc:sldMkLst>
          <pc:docMk/>
          <pc:sldMk cId="640276738" sldId="256"/>
        </pc:sldMkLst>
        <pc:spChg chg="del mod">
          <ac:chgData name="Chloe Chapman" userId="qFGIZrEWXS9klauHGY8y0+ECjA7uyrpqlMH9Jkxl9V0=" providerId="None" clId="Web-{27AC0C72-7893-4462-9752-2725A700745C}" dt="2024-10-17T16:40:04.207" v="1"/>
          <ac:spMkLst>
            <pc:docMk/>
            <pc:sldMk cId="640276738" sldId="256"/>
            <ac:spMk id="42" creationId="{EA7D49D8-A95D-8C0E-4E12-06F87B8F6CF3}"/>
          </ac:spMkLst>
        </pc:spChg>
        <pc:picChg chg="add mod">
          <ac:chgData name="Chloe Chapman" userId="qFGIZrEWXS9klauHGY8y0+ECjA7uyrpqlMH9Jkxl9V0=" providerId="None" clId="Web-{27AC0C72-7893-4462-9752-2725A700745C}" dt="2024-10-17T16:40:30.723" v="9" actId="1076"/>
          <ac:picMkLst>
            <pc:docMk/>
            <pc:sldMk cId="640276738" sldId="256"/>
            <ac:picMk id="32" creationId="{ABBF5E8D-05AA-3EC2-3A3A-25F2F90EF11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32489B-50CF-4AE2-99C4-479459DB48B7}"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4E596-2527-45DA-B2A4-BAC5D89CCB8C}" type="slidenum">
              <a:rPr lang="en-US" smtClean="0"/>
              <a:t>‹#›</a:t>
            </a:fld>
            <a:endParaRPr lang="en-US"/>
          </a:p>
        </p:txBody>
      </p:sp>
    </p:spTree>
    <p:extLst>
      <p:ext uri="{BB962C8B-B14F-4D97-AF65-F5344CB8AC3E}">
        <p14:creationId xmlns:p14="http://schemas.microsoft.com/office/powerpoint/2010/main" val="386817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2489B-50CF-4AE2-99C4-479459DB48B7}"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4E596-2527-45DA-B2A4-BAC5D89CCB8C}" type="slidenum">
              <a:rPr lang="en-US" smtClean="0"/>
              <a:t>‹#›</a:t>
            </a:fld>
            <a:endParaRPr lang="en-US"/>
          </a:p>
        </p:txBody>
      </p:sp>
    </p:spTree>
    <p:extLst>
      <p:ext uri="{BB962C8B-B14F-4D97-AF65-F5344CB8AC3E}">
        <p14:creationId xmlns:p14="http://schemas.microsoft.com/office/powerpoint/2010/main" val="262421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2489B-50CF-4AE2-99C4-479459DB48B7}"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4E596-2527-45DA-B2A4-BAC5D89CCB8C}" type="slidenum">
              <a:rPr lang="en-US" smtClean="0"/>
              <a:t>‹#›</a:t>
            </a:fld>
            <a:endParaRPr lang="en-US"/>
          </a:p>
        </p:txBody>
      </p:sp>
    </p:spTree>
    <p:extLst>
      <p:ext uri="{BB962C8B-B14F-4D97-AF65-F5344CB8AC3E}">
        <p14:creationId xmlns:p14="http://schemas.microsoft.com/office/powerpoint/2010/main" val="121105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2489B-50CF-4AE2-99C4-479459DB48B7}"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4E596-2527-45DA-B2A4-BAC5D89CCB8C}" type="slidenum">
              <a:rPr lang="en-US" smtClean="0"/>
              <a:t>‹#›</a:t>
            </a:fld>
            <a:endParaRPr lang="en-US"/>
          </a:p>
        </p:txBody>
      </p:sp>
    </p:spTree>
    <p:extLst>
      <p:ext uri="{BB962C8B-B14F-4D97-AF65-F5344CB8AC3E}">
        <p14:creationId xmlns:p14="http://schemas.microsoft.com/office/powerpoint/2010/main" val="65134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32489B-50CF-4AE2-99C4-479459DB48B7}"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4E596-2527-45DA-B2A4-BAC5D89CCB8C}" type="slidenum">
              <a:rPr lang="en-US" smtClean="0"/>
              <a:t>‹#›</a:t>
            </a:fld>
            <a:endParaRPr lang="en-US"/>
          </a:p>
        </p:txBody>
      </p:sp>
    </p:spTree>
    <p:extLst>
      <p:ext uri="{BB962C8B-B14F-4D97-AF65-F5344CB8AC3E}">
        <p14:creationId xmlns:p14="http://schemas.microsoft.com/office/powerpoint/2010/main" val="88734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32489B-50CF-4AE2-99C4-479459DB48B7}"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4E596-2527-45DA-B2A4-BAC5D89CCB8C}" type="slidenum">
              <a:rPr lang="en-US" smtClean="0"/>
              <a:t>‹#›</a:t>
            </a:fld>
            <a:endParaRPr lang="en-US"/>
          </a:p>
        </p:txBody>
      </p:sp>
    </p:spTree>
    <p:extLst>
      <p:ext uri="{BB962C8B-B14F-4D97-AF65-F5344CB8AC3E}">
        <p14:creationId xmlns:p14="http://schemas.microsoft.com/office/powerpoint/2010/main" val="410966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32489B-50CF-4AE2-99C4-479459DB48B7}"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4E596-2527-45DA-B2A4-BAC5D89CCB8C}" type="slidenum">
              <a:rPr lang="en-US" smtClean="0"/>
              <a:t>‹#›</a:t>
            </a:fld>
            <a:endParaRPr lang="en-US"/>
          </a:p>
        </p:txBody>
      </p:sp>
    </p:spTree>
    <p:extLst>
      <p:ext uri="{BB962C8B-B14F-4D97-AF65-F5344CB8AC3E}">
        <p14:creationId xmlns:p14="http://schemas.microsoft.com/office/powerpoint/2010/main" val="233364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32489B-50CF-4AE2-99C4-479459DB48B7}"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4E596-2527-45DA-B2A4-BAC5D89CCB8C}" type="slidenum">
              <a:rPr lang="en-US" smtClean="0"/>
              <a:t>‹#›</a:t>
            </a:fld>
            <a:endParaRPr lang="en-US"/>
          </a:p>
        </p:txBody>
      </p:sp>
    </p:spTree>
    <p:extLst>
      <p:ext uri="{BB962C8B-B14F-4D97-AF65-F5344CB8AC3E}">
        <p14:creationId xmlns:p14="http://schemas.microsoft.com/office/powerpoint/2010/main" val="128082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2489B-50CF-4AE2-99C4-479459DB48B7}"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4E596-2527-45DA-B2A4-BAC5D89CCB8C}" type="slidenum">
              <a:rPr lang="en-US" smtClean="0"/>
              <a:t>‹#›</a:t>
            </a:fld>
            <a:endParaRPr lang="en-US"/>
          </a:p>
        </p:txBody>
      </p:sp>
    </p:spTree>
    <p:extLst>
      <p:ext uri="{BB962C8B-B14F-4D97-AF65-F5344CB8AC3E}">
        <p14:creationId xmlns:p14="http://schemas.microsoft.com/office/powerpoint/2010/main" val="263993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B32489B-50CF-4AE2-99C4-479459DB48B7}"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4E596-2527-45DA-B2A4-BAC5D89CCB8C}" type="slidenum">
              <a:rPr lang="en-US" smtClean="0"/>
              <a:t>‹#›</a:t>
            </a:fld>
            <a:endParaRPr lang="en-US"/>
          </a:p>
        </p:txBody>
      </p:sp>
    </p:spTree>
    <p:extLst>
      <p:ext uri="{BB962C8B-B14F-4D97-AF65-F5344CB8AC3E}">
        <p14:creationId xmlns:p14="http://schemas.microsoft.com/office/powerpoint/2010/main" val="374907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B32489B-50CF-4AE2-99C4-479459DB48B7}"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4E596-2527-45DA-B2A4-BAC5D89CCB8C}" type="slidenum">
              <a:rPr lang="en-US" smtClean="0"/>
              <a:t>‹#›</a:t>
            </a:fld>
            <a:endParaRPr lang="en-US"/>
          </a:p>
        </p:txBody>
      </p:sp>
    </p:spTree>
    <p:extLst>
      <p:ext uri="{BB962C8B-B14F-4D97-AF65-F5344CB8AC3E}">
        <p14:creationId xmlns:p14="http://schemas.microsoft.com/office/powerpoint/2010/main" val="246569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B32489B-50CF-4AE2-99C4-479459DB48B7}" type="datetimeFigureOut">
              <a:rPr lang="en-US" smtClean="0"/>
              <a:t>10/31/2024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2984E596-2527-45DA-B2A4-BAC5D89CCB8C}" type="slidenum">
              <a:rPr lang="en-US" smtClean="0"/>
              <a:t>‹#›</a:t>
            </a:fld>
            <a:endParaRPr lang="en-US"/>
          </a:p>
        </p:txBody>
      </p:sp>
    </p:spTree>
    <p:extLst>
      <p:ext uri="{BB962C8B-B14F-4D97-AF65-F5344CB8AC3E}">
        <p14:creationId xmlns:p14="http://schemas.microsoft.com/office/powerpoint/2010/main" val="2053698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B722F7-2D8B-4553-9F04-2F95B6AB1691}"/>
              </a:ext>
            </a:extLst>
          </p:cNvPr>
          <p:cNvSpPr txBox="1">
            <a:spLocks noChangeArrowheads="1"/>
          </p:cNvSpPr>
          <p:nvPr/>
        </p:nvSpPr>
        <p:spPr bwMode="auto">
          <a:xfrm>
            <a:off x="960481" y="6510299"/>
            <a:ext cx="9985856" cy="8556188"/>
          </a:xfrm>
          <a:prstGeom prst="rect">
            <a:avLst/>
          </a:prstGeom>
          <a:solidFill>
            <a:schemeClr val="bg1">
              <a:alpha val="63000"/>
            </a:schemeClr>
          </a:solidFill>
          <a:ln>
            <a:noFill/>
          </a:ln>
          <a:effectLst/>
        </p:spPr>
        <p:txBody>
          <a:bodyPr wrap="square" lIns="91440" tIns="45720" rIns="91440" bIns="45720" anchor="t">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sz="4800" b="1" dirty="0">
                <a:solidFill>
                  <a:schemeClr val="bg2"/>
                </a:solidFill>
                <a:latin typeface="Times New Roman"/>
                <a:cs typeface="Times New Roman"/>
              </a:rPr>
              <a:t>Introduction</a:t>
            </a:r>
            <a:endParaRPr lang="en-US" dirty="0"/>
          </a:p>
          <a:p>
            <a:pPr marL="457200" indent="-457200">
              <a:buFont typeface="Arial"/>
              <a:buChar char="•"/>
            </a:pPr>
            <a:r>
              <a:rPr lang="en-US" dirty="0">
                <a:latin typeface="Times New Roman"/>
                <a:ea typeface="Arial" charset="0"/>
                <a:cs typeface="Times New Roman"/>
              </a:rPr>
              <a:t>Aphasia is an acquired language disorder, typically caused by stroke or traumatic brain injury, damaging language processing centers in the brain.</a:t>
            </a:r>
            <a:endParaRPr lang="en-US" dirty="0">
              <a:latin typeface="Times New Roman"/>
              <a:cs typeface="Times New Roman"/>
            </a:endParaRPr>
          </a:p>
          <a:p>
            <a:pPr marL="457200" indent="-457200">
              <a:buFont typeface="Arial"/>
              <a:buChar char="•"/>
            </a:pPr>
            <a:r>
              <a:rPr lang="en-US" dirty="0">
                <a:latin typeface="Times New Roman"/>
                <a:ea typeface="Arial" charset="0"/>
                <a:cs typeface="Times New Roman"/>
              </a:rPr>
              <a:t>Emotion (i.e., prosody, gestures, body language, facial expressions, and word choice) is critical in language for both individuals with and without aphasia.</a:t>
            </a:r>
            <a:endParaRPr lang="en-US" dirty="0">
              <a:latin typeface="Times New Roman"/>
              <a:cs typeface="Times New Roman"/>
            </a:endParaRPr>
          </a:p>
          <a:p>
            <a:pPr marL="457200" indent="-457200">
              <a:buFont typeface="Arial"/>
              <a:buChar char="•"/>
            </a:pPr>
            <a:r>
              <a:rPr lang="en-US" dirty="0">
                <a:latin typeface="Times New Roman"/>
                <a:ea typeface="Arial" charset="0"/>
                <a:cs typeface="Times New Roman"/>
              </a:rPr>
              <a:t>There is little to no research on emotional facial expressivity differences between men and women with aphasia.</a:t>
            </a:r>
            <a:endParaRPr lang="en-US" dirty="0">
              <a:latin typeface="Times New Roman"/>
              <a:cs typeface="Times New Roman"/>
            </a:endParaRPr>
          </a:p>
          <a:p>
            <a:pPr marL="457200" indent="-457200">
              <a:buFont typeface="Arial"/>
              <a:buChar char="•"/>
            </a:pPr>
            <a:r>
              <a:rPr lang="en-US" dirty="0">
                <a:latin typeface="Times New Roman"/>
                <a:ea typeface="Arial" charset="0"/>
                <a:cs typeface="Times New Roman"/>
              </a:rPr>
              <a:t>Research has shown that women are generally more emotionally expressive than men (Ashmore, 1990; Brody &amp; Hall, 1993; Hall, 1984).</a:t>
            </a:r>
            <a:endParaRPr lang="en-US" dirty="0">
              <a:latin typeface="Times New Roman"/>
              <a:cs typeface="Times New Roman"/>
            </a:endParaRPr>
          </a:p>
          <a:p>
            <a:pPr marL="457200" indent="-457200">
              <a:buFont typeface="Arial"/>
              <a:buChar char="•"/>
            </a:pPr>
            <a:r>
              <a:rPr lang="en-US" dirty="0">
                <a:latin typeface="Times New Roman"/>
                <a:ea typeface="Arial" charset="0"/>
                <a:cs typeface="Times New Roman"/>
              </a:rPr>
              <a:t>The present study aims to investigate how gender influences the quantity and intensity of emotional facial expressions in people with aphasia (PWA) and healthy adults. </a:t>
            </a:r>
          </a:p>
          <a:p>
            <a:pPr marL="457200" indent="-457200">
              <a:buFont typeface="Arial"/>
              <a:buChar char="•"/>
            </a:pPr>
            <a:r>
              <a:rPr lang="en-US" dirty="0">
                <a:latin typeface="Times New Roman" panose="02020603050405020304" pitchFamily="18" charset="0"/>
                <a:cs typeface="Times New Roman" panose="02020603050405020304" pitchFamily="18" charset="0"/>
              </a:rPr>
              <a:t>Hypothesis: females will have a higher frequency and intensity of positive and negative facial expressions than men. </a:t>
            </a:r>
          </a:p>
          <a:p>
            <a:pPr>
              <a:spcBef>
                <a:spcPts val="0"/>
              </a:spcBef>
            </a:pPr>
            <a:endParaRPr lang="en-US" altLang="en-US" sz="3800" dirty="0">
              <a:latin typeface="Times New Roman"/>
              <a:ea typeface="Arial" charset="0"/>
              <a:cs typeface="Times New Roman"/>
            </a:endParaRPr>
          </a:p>
        </p:txBody>
      </p:sp>
      <p:sp>
        <p:nvSpPr>
          <p:cNvPr id="5" name="TextBox 4">
            <a:extLst>
              <a:ext uri="{FF2B5EF4-FFF2-40B4-BE49-F238E27FC236}">
                <a16:creationId xmlns:a16="http://schemas.microsoft.com/office/drawing/2014/main" id="{9165796E-1300-49A2-986F-2E3B5D7F9D77}"/>
              </a:ext>
            </a:extLst>
          </p:cNvPr>
          <p:cNvSpPr txBox="1"/>
          <p:nvPr/>
        </p:nvSpPr>
        <p:spPr>
          <a:xfrm>
            <a:off x="909478" y="14787171"/>
            <a:ext cx="9951557" cy="16112103"/>
          </a:xfrm>
          <a:prstGeom prst="rect">
            <a:avLst/>
          </a:prstGeom>
          <a:solidFill>
            <a:schemeClr val="bg1">
              <a:alpha val="63000"/>
            </a:schemeClr>
          </a:solidFill>
          <a:effectLst/>
        </p:spPr>
        <p:txBody>
          <a:bodyPr wrap="square" lIns="91440" tIns="45720" rIns="91440" bIns="45720" anchor="t">
            <a:spAutoFit/>
          </a:bodyPr>
          <a:lstStyle/>
          <a:p>
            <a:pPr>
              <a:defRPr/>
            </a:pPr>
            <a:r>
              <a:rPr lang="en-US" sz="4800" b="1" dirty="0">
                <a:solidFill>
                  <a:schemeClr val="bg2"/>
                </a:solidFill>
                <a:latin typeface="Times New Roman"/>
                <a:cs typeface="Times New Roman"/>
              </a:rPr>
              <a:t>Methods</a:t>
            </a:r>
            <a:endParaRPr lang="en-US" sz="2800" dirty="0">
              <a:solidFill>
                <a:schemeClr val="bg2"/>
              </a:solidFill>
              <a:latin typeface="Times New Roman"/>
              <a:cs typeface="Times New Roman"/>
            </a:endParaRPr>
          </a:p>
          <a:p>
            <a:pPr>
              <a:defRPr/>
            </a:pPr>
            <a:r>
              <a:rPr lang="en-US" sz="2900" b="1" dirty="0">
                <a:solidFill>
                  <a:schemeClr val="tx2"/>
                </a:solidFill>
                <a:latin typeface="Times New Roman" panose="02020603050405020304" pitchFamily="18" charset="0"/>
                <a:cs typeface="Times New Roman" panose="02020603050405020304" pitchFamily="18" charset="0"/>
              </a:rPr>
              <a:t>Participants</a:t>
            </a:r>
          </a:p>
          <a:p>
            <a:pPr>
              <a:defRPr/>
            </a:pPr>
            <a:r>
              <a:rPr lang="en-US" sz="2900" dirty="0">
                <a:latin typeface="Times New Roman" panose="02020603050405020304" pitchFamily="18" charset="0"/>
                <a:ea typeface="+mn-lt"/>
                <a:cs typeface="Times New Roman" panose="02020603050405020304" pitchFamily="18" charset="0"/>
              </a:rPr>
              <a:t>In this study, a modified FACES protocol was used to code emotional facial expressions in two discourse settings for 26 male and 26 female participants. Participant video files were randomly selected from Aphasia Bank. For each gender, half of the participants were PWA and half were control participants.</a:t>
            </a:r>
            <a:r>
              <a:rPr lang="en-US" sz="2900" dirty="0">
                <a:latin typeface="Times New Roman" panose="02020603050405020304" pitchFamily="18" charset="0"/>
                <a:ea typeface="Calibri" panose="020F0502020204030204"/>
                <a:cs typeface="Times New Roman" panose="02020603050405020304" pitchFamily="18" charset="0"/>
              </a:rPr>
              <a:t> PWA participants told their stroke story and control</a:t>
            </a:r>
            <a:r>
              <a:rPr lang="en-US" sz="2900" dirty="0">
                <a:latin typeface="Times New Roman" panose="02020603050405020304" pitchFamily="18" charset="0"/>
                <a:ea typeface="+mn-lt"/>
                <a:cs typeface="Times New Roman" panose="02020603050405020304" pitchFamily="18" charset="0"/>
              </a:rPr>
              <a:t> participants told an illness story. Then, both PWA and control participants told an important life event story</a:t>
            </a:r>
            <a:r>
              <a:rPr lang="en-US" sz="2900" dirty="0">
                <a:latin typeface="Times New Roman" panose="02020603050405020304" pitchFamily="18" charset="0"/>
                <a:cs typeface="Times New Roman" panose="02020603050405020304" pitchFamily="18" charset="0"/>
              </a:rPr>
              <a:t>. </a:t>
            </a:r>
            <a:endParaRPr lang="en-US" sz="2900" dirty="0">
              <a:latin typeface="Times New Roman" panose="02020603050405020304" pitchFamily="18" charset="0"/>
              <a:ea typeface="Calibri"/>
              <a:cs typeface="Times New Roman" panose="02020603050405020304" pitchFamily="18" charset="0"/>
            </a:endParaRPr>
          </a:p>
          <a:p>
            <a:pPr>
              <a:defRPr/>
            </a:pPr>
            <a:endParaRPr lang="en-US" sz="2900" dirty="0">
              <a:solidFill>
                <a:srgbClr val="000000"/>
              </a:solidFill>
              <a:latin typeface="Times New Roman" panose="02020603050405020304" pitchFamily="18" charset="0"/>
              <a:cs typeface="Times New Roman" panose="02020603050405020304" pitchFamily="18" charset="0"/>
            </a:endParaRPr>
          </a:p>
          <a:p>
            <a:pPr>
              <a:defRPr/>
            </a:pPr>
            <a:r>
              <a:rPr lang="en-US" sz="2900" b="1" dirty="0">
                <a:solidFill>
                  <a:schemeClr val="tx2"/>
                </a:solidFill>
                <a:latin typeface="Times New Roman" panose="02020603050405020304" pitchFamily="18" charset="0"/>
                <a:cs typeface="Times New Roman" panose="02020603050405020304" pitchFamily="18" charset="0"/>
              </a:rPr>
              <a:t>Protocol</a:t>
            </a:r>
            <a:endParaRPr lang="en-US" sz="2900" dirty="0">
              <a:solidFill>
                <a:schemeClr val="tx2"/>
              </a:solidFill>
              <a:latin typeface="Times New Roman" panose="02020603050405020304" pitchFamily="18" charset="0"/>
              <a:cs typeface="Times New Roman" panose="02020603050405020304" pitchFamily="18" charset="0"/>
            </a:endParaRPr>
          </a:p>
          <a:p>
            <a:pPr>
              <a:defRPr/>
            </a:pPr>
            <a:r>
              <a:rPr lang="en-US" sz="2900" dirty="0">
                <a:solidFill>
                  <a:srgbClr val="000000"/>
                </a:solidFill>
                <a:latin typeface="Times New Roman" panose="02020603050405020304" pitchFamily="18" charset="0"/>
                <a:cs typeface="Times New Roman" panose="02020603050405020304" pitchFamily="18" charset="0"/>
              </a:rPr>
              <a:t>Emotional</a:t>
            </a:r>
            <a:r>
              <a:rPr lang="en-US" sz="2900" dirty="0">
                <a:latin typeface="Times New Roman" panose="02020603050405020304" pitchFamily="18" charset="0"/>
                <a:cs typeface="Times New Roman" panose="02020603050405020304" pitchFamily="18" charset="0"/>
              </a:rPr>
              <a:t> facial expressions were coded according to frequency, valence, and intensity. The intensity values ranged from 1 (least intense) to 4 (most intense), depending on how many facial units were involved. To begin facial coding, undergraduate research assistants watched 30 seconds of the video to familiarize themselves with a participant’s baseline facial expression. Then, research assistants would return to the beginning of the video and code any deviations, positive or negative, from the baseline facial expression. This process continued until the end of the video. Following completion of the participant’s data file, research assistants performed secondary coding of the data file the following week.</a:t>
            </a:r>
          </a:p>
          <a:p>
            <a:pPr>
              <a:defRPr/>
            </a:pPr>
            <a:endParaRPr lang="en-US" sz="2900" dirty="0">
              <a:latin typeface="Times New Roman" panose="02020603050405020304" pitchFamily="18" charset="0"/>
              <a:ea typeface="Calibri"/>
              <a:cs typeface="Times New Roman" panose="02020603050405020304" pitchFamily="18" charset="0"/>
            </a:endParaRPr>
          </a:p>
          <a:p>
            <a:pPr>
              <a:defRPr/>
            </a:pPr>
            <a:r>
              <a:rPr lang="en-US" sz="2900" b="1" dirty="0">
                <a:solidFill>
                  <a:schemeClr val="tx2"/>
                </a:solidFill>
                <a:latin typeface="Times New Roman" panose="02020603050405020304" pitchFamily="18" charset="0"/>
                <a:cs typeface="Times New Roman" panose="02020603050405020304" pitchFamily="18" charset="0"/>
              </a:rPr>
              <a:t>Training Process </a:t>
            </a:r>
            <a:endParaRPr lang="en-US" sz="2900" dirty="0">
              <a:solidFill>
                <a:schemeClr val="tx2"/>
              </a:solidFill>
              <a:latin typeface="Times New Roman" panose="02020603050405020304" pitchFamily="18" charset="0"/>
              <a:cs typeface="Times New Roman" panose="02020603050405020304" pitchFamily="18" charset="0"/>
            </a:endParaRPr>
          </a:p>
          <a:p>
            <a:pPr>
              <a:defRPr/>
            </a:pPr>
            <a:r>
              <a:rPr lang="en-US" sz="2900" dirty="0">
                <a:latin typeface="Times New Roman" panose="02020603050405020304" pitchFamily="18" charset="0"/>
                <a:cs typeface="Times New Roman" panose="02020603050405020304" pitchFamily="18" charset="0"/>
              </a:rPr>
              <a:t>After being instructed on study protocol, research assistants completed practice files. Following completion of coding practice, research assistants coded pass-off files. Their results were compared to a master coder's in regard to frequency, intensity, and valence. To pass off training and begin coding data for the study, research assistants had to attain 80% reliability in two variables and 70% reliability in one variable when compared to the master code</a:t>
            </a:r>
            <a:r>
              <a:rPr lang="en-US" sz="2800" dirty="0">
                <a:latin typeface="Times New Roman" panose="02020603050405020304" pitchFamily="18" charset="0"/>
                <a:cs typeface="Times New Roman" panose="02020603050405020304" pitchFamily="18" charset="0"/>
              </a:rPr>
              <a:t>. </a:t>
            </a:r>
          </a:p>
          <a:p>
            <a:pPr>
              <a:defRPr/>
            </a:pPr>
            <a:endParaRPr lang="en-US" sz="800" dirty="0">
              <a:solidFill>
                <a:srgbClr val="000000"/>
              </a:solidFill>
              <a:latin typeface="Times New Roman"/>
              <a:cs typeface="Times New Roman"/>
            </a:endParaRPr>
          </a:p>
          <a:p>
            <a:pPr>
              <a:defRPr/>
            </a:pPr>
            <a:endParaRPr lang="en-US" sz="2800" b="1" dirty="0">
              <a:solidFill>
                <a:schemeClr val="tx2"/>
              </a:solidFill>
              <a:latin typeface="Times New Roman"/>
              <a:cs typeface="Times New Roman"/>
            </a:endParaRPr>
          </a:p>
        </p:txBody>
      </p:sp>
      <p:sp>
        <p:nvSpPr>
          <p:cNvPr id="11" name="TextBox 10">
            <a:extLst>
              <a:ext uri="{FF2B5EF4-FFF2-40B4-BE49-F238E27FC236}">
                <a16:creationId xmlns:a16="http://schemas.microsoft.com/office/drawing/2014/main" id="{DB30AE77-3C36-448A-A04C-541B0C99D787}"/>
              </a:ext>
            </a:extLst>
          </p:cNvPr>
          <p:cNvSpPr txBox="1"/>
          <p:nvPr/>
        </p:nvSpPr>
        <p:spPr>
          <a:xfrm>
            <a:off x="32886003" y="10342117"/>
            <a:ext cx="10044716" cy="7571303"/>
          </a:xfrm>
          <a:prstGeom prst="rect">
            <a:avLst/>
          </a:prstGeom>
          <a:solidFill>
            <a:schemeClr val="bg1">
              <a:alpha val="63000"/>
            </a:schemeClr>
          </a:solidFill>
          <a:effectLst/>
        </p:spPr>
        <p:txBody>
          <a:bodyPr wrap="square" lIns="91440" tIns="45720" rIns="91440" bIns="45720" anchor="t">
            <a:spAutoFit/>
          </a:bodyPr>
          <a:lstStyle/>
          <a:p>
            <a:pPr>
              <a:defRPr/>
            </a:pPr>
            <a:r>
              <a:rPr lang="en-US" sz="4800" b="1" dirty="0">
                <a:solidFill>
                  <a:schemeClr val="bg2"/>
                </a:solidFill>
                <a:latin typeface="Times New Roman"/>
                <a:cs typeface="Times New Roman"/>
              </a:rPr>
              <a:t>Results </a:t>
            </a:r>
            <a:endParaRPr lang="en-US" dirty="0"/>
          </a:p>
          <a:p>
            <a:pPr>
              <a:defRPr/>
            </a:pPr>
            <a:r>
              <a:rPr lang="en-US" sz="2900" b="1" dirty="0">
                <a:solidFill>
                  <a:schemeClr val="tx2"/>
                </a:solidFill>
                <a:latin typeface="Times New Roman"/>
                <a:ea typeface="+mn-lt"/>
                <a:cs typeface="Calibri"/>
              </a:rPr>
              <a:t>Frequency</a:t>
            </a:r>
            <a:r>
              <a:rPr lang="en-US" sz="2900" b="1" dirty="0">
                <a:solidFill>
                  <a:schemeClr val="tx2"/>
                </a:solidFill>
                <a:latin typeface="Times New Roman"/>
                <a:ea typeface="+mn-lt"/>
                <a:cs typeface="+mn-lt"/>
              </a:rPr>
              <a:t> of Positive Facial Expressions</a:t>
            </a:r>
            <a:r>
              <a:rPr lang="en-US" sz="2900" dirty="0">
                <a:solidFill>
                  <a:schemeClr val="tx2"/>
                </a:solidFill>
                <a:latin typeface="Times New Roman"/>
                <a:ea typeface="+mn-lt"/>
                <a:cs typeface="+mn-lt"/>
              </a:rPr>
              <a:t>:</a:t>
            </a:r>
          </a:p>
          <a:p>
            <a:pPr marL="457200" indent="-457200">
              <a:buFont typeface="Arial"/>
              <a:buChar char="•"/>
              <a:defRPr/>
            </a:pPr>
            <a:r>
              <a:rPr lang="en-US" sz="2900" dirty="0">
                <a:latin typeface="Times New Roman"/>
                <a:ea typeface="+mn-lt"/>
                <a:cs typeface="+mn-lt"/>
              </a:rPr>
              <a:t>Significant difference found between genders.</a:t>
            </a:r>
            <a:endParaRPr lang="en-US" sz="2900" i="1" dirty="0">
              <a:latin typeface="Times New Roman"/>
              <a:ea typeface="+mn-lt"/>
              <a:cs typeface="+mn-lt"/>
            </a:endParaRPr>
          </a:p>
          <a:p>
            <a:pPr marL="457200" indent="-457200">
              <a:buFont typeface="Arial"/>
              <a:buChar char="•"/>
              <a:defRPr/>
            </a:pPr>
            <a:r>
              <a:rPr lang="en-US" sz="2900" i="1" dirty="0">
                <a:latin typeface="Times New Roman"/>
                <a:ea typeface="+mn-lt"/>
                <a:cs typeface="+mn-lt"/>
              </a:rPr>
              <a:t>t(101.84) = 4.47, p &lt; .001</a:t>
            </a:r>
          </a:p>
          <a:p>
            <a:pPr>
              <a:defRPr/>
            </a:pPr>
            <a:r>
              <a:rPr lang="en-US" sz="2900" b="1" dirty="0">
                <a:solidFill>
                  <a:schemeClr val="tx2"/>
                </a:solidFill>
                <a:latin typeface="Times New Roman"/>
                <a:ea typeface="+mn-lt"/>
                <a:cs typeface="+mn-lt"/>
              </a:rPr>
              <a:t>Intensity of Positive Facial Expressions</a:t>
            </a:r>
            <a:r>
              <a:rPr lang="en-US" sz="2900" dirty="0">
                <a:solidFill>
                  <a:schemeClr val="tx2"/>
                </a:solidFill>
                <a:latin typeface="Times New Roman"/>
                <a:ea typeface="+mn-lt"/>
                <a:cs typeface="+mn-lt"/>
              </a:rPr>
              <a:t>:</a:t>
            </a:r>
            <a:endParaRPr lang="en-US" sz="2900" dirty="0">
              <a:solidFill>
                <a:schemeClr val="tx2"/>
              </a:solidFill>
              <a:latin typeface="Times New Roman"/>
              <a:cs typeface="Times New Roman"/>
            </a:endParaRPr>
          </a:p>
          <a:p>
            <a:pPr marL="457200" indent="-457200">
              <a:buFont typeface="Arial"/>
              <a:buChar char="•"/>
              <a:defRPr/>
            </a:pPr>
            <a:r>
              <a:rPr lang="en-US" sz="2900" dirty="0">
                <a:latin typeface="Times New Roman"/>
                <a:ea typeface="+mn-lt"/>
                <a:cs typeface="+mn-lt"/>
              </a:rPr>
              <a:t>No significant difference between genders.</a:t>
            </a:r>
          </a:p>
          <a:p>
            <a:pPr marL="457200" indent="-457200">
              <a:buFont typeface="Arial"/>
              <a:buChar char="•"/>
              <a:defRPr/>
            </a:pPr>
            <a:r>
              <a:rPr lang="en-US" sz="2900" i="1" dirty="0">
                <a:latin typeface="Times New Roman"/>
                <a:ea typeface="+mn-lt"/>
                <a:cs typeface="+mn-lt"/>
              </a:rPr>
              <a:t>t(80.385) = .51, p &gt; .611</a:t>
            </a:r>
            <a:endParaRPr lang="en-US" sz="2900" i="1" dirty="0">
              <a:latin typeface="Times New Roman"/>
              <a:ea typeface="Calibri" panose="020F0502020204030204"/>
              <a:cs typeface="Calibri" panose="020F0502020204030204"/>
            </a:endParaRPr>
          </a:p>
          <a:p>
            <a:pPr>
              <a:defRPr/>
            </a:pPr>
            <a:r>
              <a:rPr lang="en-US" sz="2900" b="1" dirty="0">
                <a:solidFill>
                  <a:schemeClr val="tx2"/>
                </a:solidFill>
                <a:latin typeface="Times New Roman"/>
                <a:ea typeface="+mn-lt"/>
                <a:cs typeface="+mn-lt"/>
              </a:rPr>
              <a:t>Frequency of Negative Facial Expressions</a:t>
            </a:r>
            <a:r>
              <a:rPr lang="en-US" sz="2900" dirty="0">
                <a:solidFill>
                  <a:schemeClr val="tx2"/>
                </a:solidFill>
                <a:latin typeface="Times New Roman"/>
                <a:ea typeface="+mn-lt"/>
                <a:cs typeface="+mn-lt"/>
              </a:rPr>
              <a:t>:</a:t>
            </a:r>
            <a:endParaRPr lang="en-US" sz="2900" dirty="0">
              <a:solidFill>
                <a:schemeClr val="tx2"/>
              </a:solidFill>
              <a:latin typeface="Times New Roman"/>
              <a:cs typeface="Times New Roman"/>
            </a:endParaRPr>
          </a:p>
          <a:p>
            <a:pPr marL="457200" indent="-457200">
              <a:buFont typeface="Arial"/>
              <a:buChar char="•"/>
              <a:defRPr/>
            </a:pPr>
            <a:r>
              <a:rPr lang="en-US" sz="2900" dirty="0">
                <a:latin typeface="Times New Roman"/>
                <a:ea typeface="+mn-lt"/>
                <a:cs typeface="+mn-lt"/>
              </a:rPr>
              <a:t>No significant difference found between genders.*</a:t>
            </a:r>
            <a:endParaRPr lang="en-US" sz="2900" dirty="0">
              <a:latin typeface="Times New Roman"/>
              <a:ea typeface="Calibri" panose="020F0502020204030204"/>
              <a:cs typeface="Calibri" panose="020F0502020204030204"/>
            </a:endParaRPr>
          </a:p>
          <a:p>
            <a:pPr marL="457200" indent="-457200">
              <a:buFont typeface="Arial"/>
              <a:buChar char="•"/>
              <a:defRPr/>
            </a:pPr>
            <a:r>
              <a:rPr lang="en-US" sz="2900" i="1" dirty="0">
                <a:latin typeface="Times New Roman"/>
                <a:ea typeface="+mn-lt"/>
                <a:cs typeface="+mn-lt"/>
              </a:rPr>
              <a:t>W = 1584, p &gt; .132</a:t>
            </a:r>
            <a:endParaRPr lang="en-US" sz="2900" dirty="0">
              <a:latin typeface="Times New Roman"/>
              <a:ea typeface="Calibri" panose="020F0502020204030204"/>
              <a:cs typeface="Calibri" panose="020F0502020204030204"/>
            </a:endParaRPr>
          </a:p>
          <a:p>
            <a:pPr>
              <a:defRPr/>
            </a:pPr>
            <a:r>
              <a:rPr lang="en-US" sz="2900" b="1" dirty="0">
                <a:solidFill>
                  <a:schemeClr val="tx2"/>
                </a:solidFill>
                <a:latin typeface="Times New Roman"/>
                <a:ea typeface="+mn-lt"/>
                <a:cs typeface="+mn-lt"/>
              </a:rPr>
              <a:t>Intensity of Negative Facial Expressions</a:t>
            </a:r>
            <a:r>
              <a:rPr lang="en-US" sz="2900" dirty="0">
                <a:solidFill>
                  <a:schemeClr val="tx2"/>
                </a:solidFill>
                <a:latin typeface="Times New Roman"/>
                <a:ea typeface="+mn-lt"/>
                <a:cs typeface="+mn-lt"/>
              </a:rPr>
              <a:t>:</a:t>
            </a:r>
            <a:endParaRPr lang="en-US" sz="2900" dirty="0">
              <a:solidFill>
                <a:schemeClr val="tx2"/>
              </a:solidFill>
              <a:latin typeface="Times New Roman"/>
              <a:cs typeface="Times New Roman"/>
            </a:endParaRPr>
          </a:p>
          <a:p>
            <a:pPr marL="457200" indent="-457200">
              <a:buFont typeface="Arial"/>
              <a:buChar char="•"/>
              <a:defRPr/>
            </a:pPr>
            <a:r>
              <a:rPr lang="en-US" sz="2900" dirty="0">
                <a:latin typeface="Times New Roman"/>
                <a:ea typeface="+mn-lt"/>
                <a:cs typeface="+mn-lt"/>
              </a:rPr>
              <a:t>No significant difference found between genders.*</a:t>
            </a:r>
          </a:p>
          <a:p>
            <a:pPr marL="457200" indent="-457200">
              <a:buFont typeface="Arial"/>
              <a:buChar char="•"/>
              <a:defRPr/>
            </a:pPr>
            <a:r>
              <a:rPr lang="en-US" sz="2900" i="1" dirty="0">
                <a:latin typeface="Times New Roman"/>
                <a:ea typeface="+mn-lt"/>
                <a:cs typeface="+mn-lt"/>
              </a:rPr>
              <a:t>W = 997.5, p &gt; .400</a:t>
            </a:r>
            <a:endParaRPr lang="en-US" sz="2900" dirty="0">
              <a:latin typeface="Times New Roman"/>
              <a:ea typeface="Calibri" panose="020F0502020204030204"/>
              <a:cs typeface="Calibri" panose="020F0502020204030204"/>
            </a:endParaRPr>
          </a:p>
          <a:p>
            <a:pPr>
              <a:defRPr/>
            </a:pPr>
            <a:r>
              <a:rPr lang="en-US" sz="2900" i="1" dirty="0">
                <a:latin typeface="Times New Roman"/>
                <a:ea typeface="Calibri"/>
                <a:cs typeface="Calibri"/>
              </a:rPr>
              <a:t>*</a:t>
            </a:r>
            <a:r>
              <a:rPr lang="en-US" sz="2900" dirty="0">
                <a:latin typeface="Times New Roman"/>
                <a:ea typeface="+mn-lt"/>
                <a:cs typeface="+mn-lt"/>
              </a:rPr>
              <a:t>Given the non-normal data distribution, a Mann-Whitney U test was used to assess these data sets</a:t>
            </a:r>
            <a:endParaRPr lang="en-US" sz="2900" i="1" dirty="0">
              <a:latin typeface="Times New Roman"/>
              <a:ea typeface="+mn-lt"/>
              <a:cs typeface="+mn-lt"/>
            </a:endParaRPr>
          </a:p>
          <a:p>
            <a:pPr>
              <a:defRPr/>
            </a:pPr>
            <a:endParaRPr lang="en-US" sz="2800" dirty="0">
              <a:latin typeface="Times New Roman"/>
              <a:ea typeface="Calibri"/>
              <a:cs typeface="Times New Roman"/>
            </a:endParaRPr>
          </a:p>
        </p:txBody>
      </p:sp>
      <p:sp>
        <p:nvSpPr>
          <p:cNvPr id="12" name="TextBox 11">
            <a:extLst>
              <a:ext uri="{FF2B5EF4-FFF2-40B4-BE49-F238E27FC236}">
                <a16:creationId xmlns:a16="http://schemas.microsoft.com/office/drawing/2014/main" id="{93D36F9B-D3CE-4E00-BDC3-4FCC6CAD3D37}"/>
              </a:ext>
            </a:extLst>
          </p:cNvPr>
          <p:cNvSpPr txBox="1"/>
          <p:nvPr/>
        </p:nvSpPr>
        <p:spPr>
          <a:xfrm>
            <a:off x="32891570" y="27282105"/>
            <a:ext cx="10575019" cy="2769989"/>
          </a:xfrm>
          <a:prstGeom prst="rect">
            <a:avLst/>
          </a:prstGeom>
          <a:solidFill>
            <a:schemeClr val="bg1">
              <a:alpha val="63000"/>
            </a:schemeClr>
          </a:solidFill>
          <a:effectLst/>
        </p:spPr>
        <p:txBody>
          <a:bodyPr wrap="square" lIns="91440" tIns="45720" rIns="91440" bIns="45720" anchor="t">
            <a:spAutoFit/>
          </a:bodyPr>
          <a:lstStyle/>
          <a:p>
            <a:pPr>
              <a:buClr>
                <a:schemeClr val="tx2"/>
              </a:buClr>
              <a:defRPr/>
            </a:pPr>
            <a:r>
              <a:rPr lang="en-US" sz="4800" b="1" dirty="0">
                <a:solidFill>
                  <a:schemeClr val="bg2"/>
                </a:solidFill>
                <a:latin typeface="Times New Roman"/>
                <a:cs typeface="Times New Roman"/>
              </a:rPr>
              <a:t>References</a:t>
            </a:r>
            <a:endParaRPr lang="en-US" sz="2400" dirty="0">
              <a:solidFill>
                <a:schemeClr val="bg2"/>
              </a:solidFill>
              <a:latin typeface="Times New Roman"/>
              <a:ea typeface="Arial" charset="0"/>
              <a:cs typeface="Times New Roman"/>
            </a:endParaRPr>
          </a:p>
          <a:p>
            <a:pPr>
              <a:defRPr/>
            </a:pPr>
            <a:r>
              <a:rPr lang="en-US" sz="1400" dirty="0">
                <a:latin typeface="Times New Roman"/>
                <a:ea typeface="+mn-lt"/>
                <a:cs typeface="Times New Roman"/>
              </a:rPr>
              <a:t>Ashmore, R. D. (1990). Sex, gender, and the individual. In L. A. Pervin (Ed.), Handbook of personality: Theory and research (pp. 486-526). New York: Guilford Press </a:t>
            </a:r>
            <a:endParaRPr lang="en-US" sz="1400" dirty="0">
              <a:latin typeface="Times New Roman"/>
              <a:cs typeface="Times New Roman"/>
            </a:endParaRPr>
          </a:p>
          <a:p>
            <a:pPr>
              <a:defRPr/>
            </a:pPr>
            <a:r>
              <a:rPr lang="en-US" sz="1400" dirty="0">
                <a:latin typeface="Times New Roman"/>
                <a:ea typeface="+mn-lt"/>
                <a:cs typeface="Times New Roman"/>
              </a:rPr>
              <a:t>Brody, L. R., &amp; Hall, J. A. (1993). Gender and emotion. In M. Lewis &amp; J. M. Haviland (Eds.), Handbook of emotions (pp. 447-460). New York: Guilford Press</a:t>
            </a:r>
            <a:endParaRPr lang="en-US" sz="1400" dirty="0">
              <a:latin typeface="Times New Roman"/>
              <a:cs typeface="Times New Roman"/>
            </a:endParaRPr>
          </a:p>
          <a:p>
            <a:pPr>
              <a:defRPr/>
            </a:pPr>
            <a:r>
              <a:rPr lang="en-US" sz="1400" dirty="0">
                <a:latin typeface="Times New Roman"/>
                <a:ea typeface="+mn-lt"/>
                <a:cs typeface="Times New Roman"/>
              </a:rPr>
              <a:t>Hall, J. A. (1984). Nonverbal sex differences: Communication accuracy and expressive style. Baltimore: Johns Hopkins University Press </a:t>
            </a:r>
            <a:endParaRPr lang="en-US" sz="1400" dirty="0">
              <a:latin typeface="Times New Roman"/>
              <a:cs typeface="Times New Roman"/>
            </a:endParaRPr>
          </a:p>
          <a:p>
            <a:pPr>
              <a:defRPr/>
            </a:pPr>
            <a:r>
              <a:rPr lang="en-US" sz="1400" dirty="0">
                <a:latin typeface="Times New Roman"/>
                <a:ea typeface="+mn-lt"/>
                <a:cs typeface="Times New Roman"/>
              </a:rPr>
              <a:t>Kring, A. M., &amp; Sloan, D. M. (2007). The facial expression coding system (FACES): Development, validation, and utility. Psychological Assessment, 19(2), 210–224. https://doi.org/10.1037/1040-3590.19.2.210 </a:t>
            </a:r>
          </a:p>
          <a:p>
            <a:pPr>
              <a:defRPr/>
            </a:pPr>
            <a:r>
              <a:rPr lang="en-US" sz="1400" dirty="0">
                <a:latin typeface="Times New Roman"/>
                <a:ea typeface="+mn-lt"/>
                <a:cs typeface="Times New Roman"/>
              </a:rPr>
              <a:t>Kring, A. M., &amp; Sloan, D. M. (1991). The Facial Expression Coding System (FACES): A Users Guide. [Unpublished manuscript].</a:t>
            </a:r>
          </a:p>
          <a:p>
            <a:pPr>
              <a:defRPr/>
            </a:pPr>
            <a:r>
              <a:rPr lang="en-US" sz="1400" dirty="0" err="1">
                <a:latin typeface="Times New Roman"/>
                <a:cs typeface="Times New Roman"/>
              </a:rPr>
              <a:t>MacWhinney</a:t>
            </a:r>
            <a:r>
              <a:rPr lang="en-US" sz="1400" dirty="0">
                <a:latin typeface="Times New Roman"/>
                <a:cs typeface="Times New Roman"/>
              </a:rPr>
              <a:t>, B., Fromm, D., Forbes, M. &amp; Holland, A. (2011). </a:t>
            </a:r>
            <a:r>
              <a:rPr lang="en-US" sz="1400" dirty="0" err="1">
                <a:latin typeface="Times New Roman"/>
                <a:cs typeface="Times New Roman"/>
              </a:rPr>
              <a:t>AphasiaBank</a:t>
            </a:r>
            <a:r>
              <a:rPr lang="en-US" sz="1400" dirty="0">
                <a:latin typeface="Times New Roman"/>
                <a:cs typeface="Times New Roman"/>
              </a:rPr>
              <a:t>: Methods for studying discourse. Aphasiology, 25,1286-1307.</a:t>
            </a:r>
          </a:p>
        </p:txBody>
      </p:sp>
      <p:sp>
        <p:nvSpPr>
          <p:cNvPr id="17" name="TextBox 16">
            <a:extLst>
              <a:ext uri="{FF2B5EF4-FFF2-40B4-BE49-F238E27FC236}">
                <a16:creationId xmlns:a16="http://schemas.microsoft.com/office/drawing/2014/main" id="{7DBCBD12-FB44-43EE-809C-A1CBC5CD973E}"/>
              </a:ext>
            </a:extLst>
          </p:cNvPr>
          <p:cNvSpPr txBox="1"/>
          <p:nvPr/>
        </p:nvSpPr>
        <p:spPr>
          <a:xfrm>
            <a:off x="32882552" y="17635503"/>
            <a:ext cx="10545346" cy="6377775"/>
          </a:xfrm>
          <a:prstGeom prst="rect">
            <a:avLst/>
          </a:prstGeom>
          <a:solidFill>
            <a:schemeClr val="bg1">
              <a:alpha val="63000"/>
            </a:schemeClr>
          </a:solidFill>
          <a:effectLst/>
        </p:spPr>
        <p:txBody>
          <a:bodyPr wrap="square" lIns="91440" tIns="45720" rIns="91440" bIns="45720" anchor="t">
            <a:spAutoFit/>
          </a:bodyPr>
          <a:lstStyle/>
          <a:p>
            <a:pPr>
              <a:defRPr/>
            </a:pPr>
            <a:r>
              <a:rPr lang="en-US" sz="4800" b="1" dirty="0">
                <a:solidFill>
                  <a:schemeClr val="bg2"/>
                </a:solidFill>
                <a:latin typeface="Times New Roman"/>
                <a:ea typeface="Calibri Light"/>
                <a:cs typeface="Times New Roman"/>
              </a:rPr>
              <a:t>Discussion</a:t>
            </a:r>
            <a:endParaRPr lang="en-US" dirty="0"/>
          </a:p>
          <a:p>
            <a:pPr marL="285750" indent="-285750">
              <a:buFont typeface="Arial"/>
              <a:buChar char="•"/>
              <a:defRPr/>
            </a:pPr>
            <a:r>
              <a:rPr lang="en-US" sz="2900" dirty="0">
                <a:latin typeface="Times New Roman"/>
                <a:ea typeface="+mn-lt"/>
                <a:cs typeface="+mn-lt"/>
              </a:rPr>
              <a:t>Women demonstrated a higher frequency of positive facial expressions compared to men.</a:t>
            </a:r>
            <a:endParaRPr lang="en-US" sz="2900" dirty="0">
              <a:latin typeface="Times New Roman"/>
              <a:cs typeface="Times New Roman"/>
            </a:endParaRPr>
          </a:p>
          <a:p>
            <a:pPr marL="285750" indent="-285750">
              <a:buFont typeface="Arial"/>
              <a:buChar char="•"/>
              <a:defRPr/>
            </a:pPr>
            <a:r>
              <a:rPr lang="en-US" sz="2900" dirty="0">
                <a:latin typeface="Times New Roman"/>
                <a:ea typeface="+mn-lt"/>
                <a:cs typeface="+mn-lt"/>
              </a:rPr>
              <a:t>No significant differences were found in:</a:t>
            </a:r>
          </a:p>
          <a:p>
            <a:pPr marL="742950" lvl="1" indent="-285750">
              <a:buFont typeface="Arial"/>
              <a:buChar char="•"/>
              <a:defRPr/>
            </a:pPr>
            <a:r>
              <a:rPr lang="en-US" sz="2900" dirty="0">
                <a:latin typeface="Times New Roman"/>
                <a:ea typeface="+mn-lt"/>
                <a:cs typeface="+mn-lt"/>
              </a:rPr>
              <a:t>The intensity of positive facial expressions.</a:t>
            </a:r>
          </a:p>
          <a:p>
            <a:pPr marL="742950" lvl="1" indent="-285750">
              <a:buFont typeface="Arial"/>
              <a:buChar char="•"/>
              <a:defRPr/>
            </a:pPr>
            <a:r>
              <a:rPr lang="en-US" sz="2900" dirty="0">
                <a:latin typeface="Times New Roman"/>
                <a:ea typeface="+mn-lt"/>
                <a:cs typeface="+mn-lt"/>
              </a:rPr>
              <a:t>The frequency and intensity of negative facial expressions</a:t>
            </a:r>
          </a:p>
          <a:p>
            <a:pPr marL="285750" indent="-285750">
              <a:buFont typeface="Arial"/>
              <a:buChar char="•"/>
              <a:defRPr/>
            </a:pPr>
            <a:r>
              <a:rPr lang="en-US" sz="2900" dirty="0">
                <a:latin typeface="Times New Roman"/>
                <a:ea typeface="+mn-lt"/>
                <a:cs typeface="+mn-lt"/>
              </a:rPr>
              <a:t>Findings support previous research showing women are more emotionally expressive, especially non-verbally (Ashmore, 1990; Brody &amp; Hall, 1993; Hall, 1984)</a:t>
            </a:r>
            <a:endParaRPr lang="en-US" sz="2900" dirty="0">
              <a:latin typeface="Times New Roman"/>
              <a:ea typeface="Calibri"/>
              <a:cs typeface="Calibri"/>
            </a:endParaRPr>
          </a:p>
          <a:p>
            <a:pPr marL="285750" indent="-285750">
              <a:buFont typeface="Arial"/>
              <a:buChar char="•"/>
              <a:defRPr/>
            </a:pPr>
            <a:r>
              <a:rPr lang="en-US" sz="2900" dirty="0">
                <a:latin typeface="Times New Roman"/>
                <a:ea typeface="+mn-lt"/>
                <a:cs typeface="+mn-lt"/>
              </a:rPr>
              <a:t>Absence of gender differences in negative expressions contradicts studies suggesting women express negative emotions more than men (Hall, 1984)</a:t>
            </a:r>
          </a:p>
          <a:p>
            <a:pPr>
              <a:defRPr/>
            </a:pPr>
            <a:endParaRPr lang="en-US" sz="2800" dirty="0">
              <a:latin typeface="Times New Roman"/>
              <a:ea typeface="Calibri"/>
              <a:cs typeface="Times New Roman"/>
            </a:endParaRPr>
          </a:p>
        </p:txBody>
      </p:sp>
      <p:sp>
        <p:nvSpPr>
          <p:cNvPr id="18" name="TextBox 17">
            <a:extLst>
              <a:ext uri="{FF2B5EF4-FFF2-40B4-BE49-F238E27FC236}">
                <a16:creationId xmlns:a16="http://schemas.microsoft.com/office/drawing/2014/main" id="{D25CDD85-DBEE-414F-8034-7986E8646DC1}"/>
              </a:ext>
            </a:extLst>
          </p:cNvPr>
          <p:cNvSpPr txBox="1"/>
          <p:nvPr/>
        </p:nvSpPr>
        <p:spPr>
          <a:xfrm>
            <a:off x="32881845" y="23565211"/>
            <a:ext cx="10586518" cy="3600986"/>
          </a:xfrm>
          <a:prstGeom prst="rect">
            <a:avLst/>
          </a:prstGeom>
          <a:solidFill>
            <a:schemeClr val="bg1">
              <a:alpha val="63000"/>
            </a:schemeClr>
          </a:solidFill>
          <a:effectLst/>
        </p:spPr>
        <p:txBody>
          <a:bodyPr wrap="square" lIns="91440" tIns="45720" rIns="91440" bIns="45720" anchor="t">
            <a:spAutoFit/>
          </a:bodyPr>
          <a:lstStyle/>
          <a:p>
            <a:pPr>
              <a:defRPr/>
            </a:pPr>
            <a:r>
              <a:rPr lang="en-US" sz="4800" b="1" dirty="0">
                <a:solidFill>
                  <a:schemeClr val="bg2"/>
                </a:solidFill>
                <a:latin typeface="Times New Roman"/>
                <a:ea typeface="Calibri Light"/>
                <a:cs typeface="Times New Roman"/>
              </a:rPr>
              <a:t>Acknowledgements</a:t>
            </a:r>
            <a:endParaRPr lang="en-US" dirty="0"/>
          </a:p>
          <a:p>
            <a:pPr>
              <a:defRPr/>
            </a:pPr>
            <a:r>
              <a:rPr lang="en-US" sz="2900" dirty="0">
                <a:latin typeface="Times New Roman"/>
                <a:cs typeface="Times New Roman"/>
              </a:rPr>
              <a:t>We would like to express our gratitude to The McKay School of Education (MSE) Experiential Learning Grant for helping to fund this project. We would also like to give a special thanks to research assistants Anna N., Macall W., Audrey S., Leila M., Marin L., Mari M., Chloe H., Olivia S., and Tyson H., who helped make data analysis possible.</a:t>
            </a:r>
          </a:p>
        </p:txBody>
      </p:sp>
      <p:sp>
        <p:nvSpPr>
          <p:cNvPr id="23" name="TextBox 22">
            <a:extLst>
              <a:ext uri="{FF2B5EF4-FFF2-40B4-BE49-F238E27FC236}">
                <a16:creationId xmlns:a16="http://schemas.microsoft.com/office/drawing/2014/main" id="{AA231C91-37D3-4C12-813A-F6547308B8D8}"/>
              </a:ext>
            </a:extLst>
          </p:cNvPr>
          <p:cNvSpPr txBox="1"/>
          <p:nvPr/>
        </p:nvSpPr>
        <p:spPr>
          <a:xfrm>
            <a:off x="19192037" y="536941"/>
            <a:ext cx="23415519" cy="1231106"/>
          </a:xfrm>
          <a:prstGeom prst="rect">
            <a:avLst/>
          </a:prstGeom>
          <a:noFill/>
        </p:spPr>
        <p:txBody>
          <a:bodyPr wrap="square" lIns="91440" tIns="45720" rIns="91440" bIns="45720" rtlCol="0" anchor="t">
            <a:spAutoFit/>
          </a:bodyPr>
          <a:lstStyle/>
          <a:p>
            <a:r>
              <a:rPr lang="en-US" sz="7400" b="1" dirty="0">
                <a:latin typeface="Times New Roman"/>
                <a:cs typeface="Times New Roman"/>
              </a:rPr>
              <a:t>Investigating Gender Differences in Facial Expressiveness</a:t>
            </a:r>
            <a:endParaRPr lang="en-US" sz="7400" dirty="0">
              <a:latin typeface="Times New Roman"/>
              <a:ea typeface="Calibri"/>
              <a:cs typeface="Times New Roman"/>
            </a:endParaRPr>
          </a:p>
        </p:txBody>
      </p:sp>
      <p:sp>
        <p:nvSpPr>
          <p:cNvPr id="24" name="TextBox 23">
            <a:extLst>
              <a:ext uri="{FF2B5EF4-FFF2-40B4-BE49-F238E27FC236}">
                <a16:creationId xmlns:a16="http://schemas.microsoft.com/office/drawing/2014/main" id="{D526EE29-1297-41CA-8615-D6DD8303E761}"/>
              </a:ext>
            </a:extLst>
          </p:cNvPr>
          <p:cNvSpPr txBox="1"/>
          <p:nvPr/>
        </p:nvSpPr>
        <p:spPr>
          <a:xfrm>
            <a:off x="21052999" y="2101504"/>
            <a:ext cx="21298419" cy="830997"/>
          </a:xfrm>
          <a:prstGeom prst="rect">
            <a:avLst/>
          </a:prstGeom>
          <a:noFill/>
        </p:spPr>
        <p:txBody>
          <a:bodyPr wrap="square" lIns="91440" tIns="45720" rIns="91440" bIns="45720" rtlCol="0" anchor="t">
            <a:spAutoFit/>
          </a:bodyPr>
          <a:lstStyle/>
          <a:p>
            <a:r>
              <a:rPr lang="en-US" sz="4800" dirty="0">
                <a:latin typeface="Times New Roman"/>
                <a:cs typeface="Times New Roman"/>
              </a:rPr>
              <a:t>Marin </a:t>
            </a:r>
            <a:r>
              <a:rPr lang="en-US" sz="4800" dirty="0">
                <a:solidFill>
                  <a:srgbClr val="000000"/>
                </a:solidFill>
                <a:latin typeface="Times New Roman"/>
                <a:cs typeface="Times New Roman"/>
              </a:rPr>
              <a:t>Farnsworth, Chloe Houghton, Anna Norman, Leila Moore, Tyson G. Harmon</a:t>
            </a:r>
            <a:endParaRPr lang="en-US" sz="4800" dirty="0">
              <a:solidFill>
                <a:schemeClr val="bg1"/>
              </a:solidFill>
              <a:latin typeface="Times New Roman"/>
              <a:cs typeface="Times New Roman"/>
            </a:endParaRPr>
          </a:p>
        </p:txBody>
      </p:sp>
      <p:sp>
        <p:nvSpPr>
          <p:cNvPr id="25" name="TextBox 24">
            <a:extLst>
              <a:ext uri="{FF2B5EF4-FFF2-40B4-BE49-F238E27FC236}">
                <a16:creationId xmlns:a16="http://schemas.microsoft.com/office/drawing/2014/main" id="{47032CF1-2FC1-4021-BBA5-2B50ECF90F6D}"/>
              </a:ext>
            </a:extLst>
          </p:cNvPr>
          <p:cNvSpPr txBox="1"/>
          <p:nvPr/>
        </p:nvSpPr>
        <p:spPr>
          <a:xfrm>
            <a:off x="22978157" y="3326440"/>
            <a:ext cx="17503218" cy="830997"/>
          </a:xfrm>
          <a:prstGeom prst="rect">
            <a:avLst/>
          </a:prstGeom>
          <a:noFill/>
        </p:spPr>
        <p:txBody>
          <a:bodyPr wrap="square" lIns="91440" tIns="45720" rIns="91440" bIns="45720" rtlCol="0" anchor="t">
            <a:spAutoFit/>
          </a:bodyPr>
          <a:lstStyle/>
          <a:p>
            <a:r>
              <a:rPr lang="en-US" sz="4600" dirty="0">
                <a:latin typeface="Times New Roman"/>
                <a:cs typeface="Times New Roman"/>
              </a:rPr>
              <a:t>Brigham Young University, Department of Communication Disorders</a:t>
            </a:r>
          </a:p>
        </p:txBody>
      </p:sp>
      <p:sp>
        <p:nvSpPr>
          <p:cNvPr id="38" name="Rectangle 37">
            <a:extLst>
              <a:ext uri="{FF2B5EF4-FFF2-40B4-BE49-F238E27FC236}">
                <a16:creationId xmlns:a16="http://schemas.microsoft.com/office/drawing/2014/main" id="{130BD3F9-0AF3-CD3C-0D36-D3BE47EC72A7}"/>
              </a:ext>
            </a:extLst>
          </p:cNvPr>
          <p:cNvSpPr/>
          <p:nvPr/>
        </p:nvSpPr>
        <p:spPr>
          <a:xfrm>
            <a:off x="17754635" y="30555409"/>
            <a:ext cx="8401746" cy="21004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Times New Roman"/>
              <a:cs typeface="Times New Roman"/>
            </a:endParaRPr>
          </a:p>
        </p:txBody>
      </p:sp>
      <p:pic>
        <p:nvPicPr>
          <p:cNvPr id="32" name="Picture 31" descr="A blue text on a black background&#10;&#10;Description automatically generated">
            <a:extLst>
              <a:ext uri="{FF2B5EF4-FFF2-40B4-BE49-F238E27FC236}">
                <a16:creationId xmlns:a16="http://schemas.microsoft.com/office/drawing/2014/main" id="{ABBF5E8D-05AA-3EC2-3A3A-25F2F90EF111}"/>
              </a:ext>
            </a:extLst>
          </p:cNvPr>
          <p:cNvPicPr>
            <a:picLocks noChangeAspect="1"/>
          </p:cNvPicPr>
          <p:nvPr/>
        </p:nvPicPr>
        <p:blipFill>
          <a:blip r:embed="rId3"/>
          <a:stretch>
            <a:fillRect/>
          </a:stretch>
        </p:blipFill>
        <p:spPr>
          <a:xfrm>
            <a:off x="18444247" y="30361384"/>
            <a:ext cx="6659880" cy="2106930"/>
          </a:xfrm>
          <a:prstGeom prst="rect">
            <a:avLst/>
          </a:prstGeom>
        </p:spPr>
      </p:pic>
      <p:pic>
        <p:nvPicPr>
          <p:cNvPr id="19" name="Picture 18" descr="A graph of a number of people&#10;&#10;Description automatically generated">
            <a:extLst>
              <a:ext uri="{FF2B5EF4-FFF2-40B4-BE49-F238E27FC236}">
                <a16:creationId xmlns:a16="http://schemas.microsoft.com/office/drawing/2014/main" id="{E6BC6FC5-4151-A7A0-97AF-873F594FB6A9}"/>
              </a:ext>
            </a:extLst>
          </p:cNvPr>
          <p:cNvPicPr>
            <a:picLocks noChangeAspect="1"/>
          </p:cNvPicPr>
          <p:nvPr/>
        </p:nvPicPr>
        <p:blipFill>
          <a:blip r:embed="rId4"/>
          <a:stretch>
            <a:fillRect/>
          </a:stretch>
        </p:blipFill>
        <p:spPr>
          <a:xfrm>
            <a:off x="11275594" y="18022283"/>
            <a:ext cx="10957677" cy="11537037"/>
          </a:xfrm>
          <a:prstGeom prst="rect">
            <a:avLst/>
          </a:prstGeom>
        </p:spPr>
      </p:pic>
      <p:pic>
        <p:nvPicPr>
          <p:cNvPr id="20" name="Picture 19">
            <a:extLst>
              <a:ext uri="{FF2B5EF4-FFF2-40B4-BE49-F238E27FC236}">
                <a16:creationId xmlns:a16="http://schemas.microsoft.com/office/drawing/2014/main" id="{9DB9D0CE-78FC-2697-D2DA-F7F025EB707B}"/>
              </a:ext>
            </a:extLst>
          </p:cNvPr>
          <p:cNvPicPr>
            <a:picLocks noChangeAspect="1"/>
          </p:cNvPicPr>
          <p:nvPr/>
        </p:nvPicPr>
        <p:blipFill>
          <a:blip r:embed="rId5"/>
          <a:stretch>
            <a:fillRect/>
          </a:stretch>
        </p:blipFill>
        <p:spPr>
          <a:xfrm>
            <a:off x="21387301" y="18114330"/>
            <a:ext cx="10957679" cy="11574369"/>
          </a:xfrm>
          <a:prstGeom prst="rect">
            <a:avLst/>
          </a:prstGeom>
        </p:spPr>
      </p:pic>
      <p:pic>
        <p:nvPicPr>
          <p:cNvPr id="21" name="Picture 20" descr="A graph with blue squares&#10;&#10;Description automatically generated">
            <a:extLst>
              <a:ext uri="{FF2B5EF4-FFF2-40B4-BE49-F238E27FC236}">
                <a16:creationId xmlns:a16="http://schemas.microsoft.com/office/drawing/2014/main" id="{D1429A83-4CF5-F239-2243-983B6F15E26C}"/>
              </a:ext>
            </a:extLst>
          </p:cNvPr>
          <p:cNvPicPr>
            <a:picLocks noChangeAspect="1"/>
          </p:cNvPicPr>
          <p:nvPr/>
        </p:nvPicPr>
        <p:blipFill>
          <a:blip r:embed="rId6"/>
          <a:stretch>
            <a:fillRect/>
          </a:stretch>
        </p:blipFill>
        <p:spPr>
          <a:xfrm>
            <a:off x="11398607" y="6505831"/>
            <a:ext cx="10834666" cy="11492616"/>
          </a:xfrm>
          <a:prstGeom prst="rect">
            <a:avLst/>
          </a:prstGeom>
        </p:spPr>
      </p:pic>
      <p:pic>
        <p:nvPicPr>
          <p:cNvPr id="22" name="Picture 21">
            <a:extLst>
              <a:ext uri="{FF2B5EF4-FFF2-40B4-BE49-F238E27FC236}">
                <a16:creationId xmlns:a16="http://schemas.microsoft.com/office/drawing/2014/main" id="{6C183BB3-0F80-9245-C6BE-3B1CBBC98E5A}"/>
              </a:ext>
            </a:extLst>
          </p:cNvPr>
          <p:cNvPicPr>
            <a:picLocks noChangeAspect="1"/>
          </p:cNvPicPr>
          <p:nvPr/>
        </p:nvPicPr>
        <p:blipFill>
          <a:blip r:embed="rId7"/>
          <a:stretch>
            <a:fillRect/>
          </a:stretch>
        </p:blipFill>
        <p:spPr>
          <a:xfrm>
            <a:off x="21436506" y="6508224"/>
            <a:ext cx="10957679" cy="11610845"/>
          </a:xfrm>
          <a:prstGeom prst="rect">
            <a:avLst/>
          </a:prstGeom>
        </p:spPr>
      </p:pic>
      <p:sp>
        <p:nvSpPr>
          <p:cNvPr id="2" name="TextBox 1">
            <a:extLst>
              <a:ext uri="{FF2B5EF4-FFF2-40B4-BE49-F238E27FC236}">
                <a16:creationId xmlns:a16="http://schemas.microsoft.com/office/drawing/2014/main" id="{15B2947A-B41A-35AD-ABB3-09460E476ECC}"/>
              </a:ext>
            </a:extLst>
          </p:cNvPr>
          <p:cNvSpPr txBox="1"/>
          <p:nvPr/>
        </p:nvSpPr>
        <p:spPr>
          <a:xfrm>
            <a:off x="32872179" y="6318182"/>
            <a:ext cx="10575509" cy="3877985"/>
          </a:xfrm>
          <a:prstGeom prst="rect">
            <a:avLst/>
          </a:prstGeom>
          <a:solidFill>
            <a:schemeClr val="bg1">
              <a:alpha val="63000"/>
            </a:schemeClr>
          </a:solidFill>
          <a:effectLst/>
        </p:spPr>
        <p:txBody>
          <a:bodyPr wrap="square" lIns="91440" tIns="45720" rIns="91440" bIns="45720" anchor="t">
            <a:spAutoFit/>
          </a:bodyPr>
          <a:lstStyle/>
          <a:p>
            <a:pPr>
              <a:defRPr/>
            </a:pPr>
            <a:endParaRPr lang="en-US" sz="800" dirty="0">
              <a:solidFill>
                <a:srgbClr val="000000"/>
              </a:solidFill>
              <a:latin typeface="Times New Roman"/>
              <a:cs typeface="Times New Roman"/>
            </a:endParaRPr>
          </a:p>
          <a:p>
            <a:pPr>
              <a:defRPr/>
            </a:pPr>
            <a:r>
              <a:rPr lang="en-US" sz="2900" b="1" dirty="0">
                <a:solidFill>
                  <a:schemeClr val="tx2"/>
                </a:solidFill>
                <a:latin typeface="Times New Roman"/>
                <a:cs typeface="Times New Roman"/>
              </a:rPr>
              <a:t>Data Collection</a:t>
            </a:r>
            <a:endParaRPr lang="en-US" sz="2900" dirty="0">
              <a:solidFill>
                <a:schemeClr val="tx2"/>
              </a:solidFill>
              <a:latin typeface="Times New Roman"/>
              <a:cs typeface="Times New Roman"/>
            </a:endParaRPr>
          </a:p>
          <a:p>
            <a:pPr>
              <a:defRPr/>
            </a:pPr>
            <a:r>
              <a:rPr lang="en-US" sz="2900" dirty="0">
                <a:latin typeface="Times New Roman"/>
                <a:cs typeface="Times New Roman"/>
              </a:rPr>
              <a:t>Two different undergraduate research assistants were involved in data collection. Data files were randomly assigned to each research assistant. Facial coding occurred with the audio muted to eliminate bias from emotionally laden words. Research assistants coded in 20-minute intervals with a 5-minute break after each coding interval. Inter- and intra-rater reliability checks were performed for 10% of samples to ensure reliable data within and across coders.</a:t>
            </a:r>
          </a:p>
        </p:txBody>
      </p:sp>
    </p:spTree>
    <p:extLst>
      <p:ext uri="{BB962C8B-B14F-4D97-AF65-F5344CB8AC3E}">
        <p14:creationId xmlns:p14="http://schemas.microsoft.com/office/powerpoint/2010/main" val="4048826295"/>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0057B8"/>
      </a:lt2>
      <a:accent1>
        <a:srgbClr val="002E5D"/>
      </a:accent1>
      <a:accent2>
        <a:srgbClr val="354C7C"/>
      </a:accent2>
      <a:accent3>
        <a:srgbClr val="505A74"/>
      </a:accent3>
      <a:accent4>
        <a:srgbClr val="B0B8CE"/>
      </a:accent4>
      <a:accent5>
        <a:srgbClr val="EAEBFE"/>
      </a:accent5>
      <a:accent6>
        <a:srgbClr val="D3BD9A"/>
      </a:accent6>
      <a:hlink>
        <a:srgbClr val="0057B8"/>
      </a:hlink>
      <a:folHlink>
        <a:srgbClr val="D3BD9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 Template E 2021 New Royal" id="{D7FDF13E-5107-4ECA-B8BC-5717E466A577}" vid="{A256D10D-7563-4E6A-B681-D373BE5C9CBC}"/>
    </a:ext>
  </a:extLst>
</a:theme>
</file>

<file path=docProps/app.xml><?xml version="1.0" encoding="utf-8"?>
<Properties xmlns="http://schemas.openxmlformats.org/officeDocument/2006/extended-properties" xmlns:vt="http://schemas.openxmlformats.org/officeDocument/2006/docPropsVTypes">
  <Template>byu-public-health-poster-template-e</Template>
  <TotalTime>1507</TotalTime>
  <Words>1031</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Marin Farnsworth</dc:creator>
  <cp:lastModifiedBy>Marin Farnsworth</cp:lastModifiedBy>
  <cp:revision>887</cp:revision>
  <cp:lastPrinted>2024-10-31T22:01:34Z</cp:lastPrinted>
  <dcterms:created xsi:type="dcterms:W3CDTF">2024-10-10T15:44:45Z</dcterms:created>
  <dcterms:modified xsi:type="dcterms:W3CDTF">2024-11-01T19:52:56Z</dcterms:modified>
</cp:coreProperties>
</file>