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71" r:id="rId4"/>
    <p:sldId id="307" r:id="rId5"/>
    <p:sldId id="273" r:id="rId6"/>
    <p:sldId id="308" r:id="rId7"/>
    <p:sldId id="306" r:id="rId8"/>
    <p:sldId id="30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310" r:id="rId17"/>
    <p:sldId id="272" r:id="rId18"/>
    <p:sldId id="311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7"/>
    <p:restoredTop sz="94626"/>
  </p:normalViewPr>
  <p:slideViewPr>
    <p:cSldViewPr snapToGrid="0" snapToObjects="1">
      <p:cViewPr varScale="1">
        <p:scale>
          <a:sx n="121" d="100"/>
          <a:sy n="121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43A07-B3D0-5C47-816B-C92D167C7110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C7610-89F7-1F42-8CDE-5C59302A3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9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7997fa59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7997fa597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7997fa59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e7997fa59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e7997fa597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e7997fa597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e7997fa597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e7997fa597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7997fa597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7997fa597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7997fa59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7997fa59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7997fa59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7997fa59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7997fa59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7997fa59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e7997fa59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e7997fa597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e7997fa59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e7997fa597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7997fa597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7997fa597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7997fa59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7997fa597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7997fa597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7997fa597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e7997fa597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e7997fa597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7997fa59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7997fa597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7997fa597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7997fa597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e7997fa597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e7997fa597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7997fa59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7997fa59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e7997fa59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e7997fa597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9c0790d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e9c0790d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Can you tell me the story of Cinderella?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e78df36762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e78df36762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e78df36762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e78df36762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 b="1">
                <a:solidFill>
                  <a:schemeClr val="dk1"/>
                </a:solidFill>
              </a:rPr>
              <a:t>“</a:t>
            </a:r>
            <a:r>
              <a:rPr lang="en" sz="1200" b="1">
                <a:solidFill>
                  <a:srgbClr val="222222"/>
                </a:solidFill>
                <a:highlight>
                  <a:schemeClr val="lt1"/>
                </a:highlight>
              </a:rPr>
              <a:t>The next story that you are going to tell me is the story of Cinderella 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(point to cover of book)</a:t>
            </a:r>
            <a:r>
              <a:rPr lang="en" sz="1200" b="1">
                <a:solidFill>
                  <a:srgbClr val="222222"/>
                </a:solidFill>
                <a:highlight>
                  <a:schemeClr val="lt1"/>
                </a:highlight>
              </a:rPr>
              <a:t>. Have you heard this story before? Please open this book and tell me the story of Cinderella using the pictures in the book.”</a:t>
            </a: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If no response in 10 seconds, give second prompt: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“Take a look at the pictures in this book </a:t>
            </a:r>
            <a:r>
              <a:rPr lang="en" sz="1200">
                <a:solidFill>
                  <a:schemeClr val="dk1"/>
                </a:solidFill>
              </a:rPr>
              <a:t>(open to the first page)</a:t>
            </a:r>
            <a:r>
              <a:rPr lang="en" sz="1200" b="1">
                <a:solidFill>
                  <a:schemeClr val="dk1"/>
                </a:solidFill>
              </a:rPr>
              <a:t> and tell me the story of Cinderella.”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</a:rPr>
              <a:t>If fewer than 2 utterances, give third prompt: </a:t>
            </a:r>
            <a:endParaRPr sz="1200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chemeClr val="dk1"/>
                </a:solidFill>
              </a:rPr>
              <a:t>“Anything else you can tell me about the story of Cinderella?”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7997fa59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e7997fa59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7997fa597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7997fa597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7997fa59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7997fa59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7997fa59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e7997fa59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80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283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38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0445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64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7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06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9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989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08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50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40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01737-ACF0-954C-A390-FD49883F545C}" type="datetimeFigureOut">
              <a:rPr lang="en-US" smtClean="0"/>
              <a:t>11/30/21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4B22-1B2C-8546-A9D5-86BF85A60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0408C4-A44D-A041-93DD-54D67F60A385}"/>
              </a:ext>
            </a:extLst>
          </p:cNvPr>
          <p:cNvSpPr txBox="1"/>
          <p:nvPr/>
        </p:nvSpPr>
        <p:spPr>
          <a:xfrm>
            <a:off x="2879651" y="1661264"/>
            <a:ext cx="643269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Picture Stimuli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AphasiaBank</a:t>
            </a: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Discourse Tasks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endParaRPr lang="en-US" sz="4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07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0434" y="203201"/>
            <a:ext cx="8421149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567" y="203201"/>
            <a:ext cx="8194159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901" y="203201"/>
            <a:ext cx="8004572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9085" y="203200"/>
            <a:ext cx="8453820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901" y="203200"/>
            <a:ext cx="8694193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752" y="203200"/>
            <a:ext cx="885649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7000" y="203201"/>
            <a:ext cx="839801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3167" y="147367"/>
            <a:ext cx="8273971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285" y="203201"/>
            <a:ext cx="817344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1184" y="203200"/>
            <a:ext cx="8789619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Picture #1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085" y="203200"/>
            <a:ext cx="8507847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1234" y="136200"/>
            <a:ext cx="886953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817" y="203201"/>
            <a:ext cx="8390371" cy="6451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8351" y="203201"/>
            <a:ext cx="6395288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3884" y="203200"/>
            <a:ext cx="8104227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1734" y="203201"/>
            <a:ext cx="8428532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0200" y="203200"/>
            <a:ext cx="7961547" cy="6451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6718" y="203201"/>
            <a:ext cx="8378564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5985" y="203200"/>
            <a:ext cx="8320036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1234" y="203200"/>
            <a:ext cx="9149545" cy="6451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B105225-93D6-E54E-AFC9-F89A2109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860550"/>
            <a:ext cx="95250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67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801" y="203201"/>
            <a:ext cx="8272433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5317" y="147334"/>
            <a:ext cx="8661355" cy="6451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1633" y="158500"/>
            <a:ext cx="8288739" cy="645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01" y="203201"/>
            <a:ext cx="63952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Picture #2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7C7EE4A-37AA-7644-B673-A824BEC33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393700"/>
            <a:ext cx="92202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69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>
                <a:latin typeface="Arial" panose="020B0604020202020204" pitchFamily="34" charset="0"/>
                <a:cs typeface="Arial" panose="020B0604020202020204" pitchFamily="34" charset="0"/>
              </a:rPr>
              <a:t>Picture #</a:t>
            </a: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546920F-2CA1-D248-9EAF-A41FE3A3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75" y="0"/>
            <a:ext cx="8830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3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n" sz="4533" b="1" dirty="0">
                <a:latin typeface="Arial" panose="020B0604020202020204" pitchFamily="34" charset="0"/>
                <a:cs typeface="Arial" panose="020B0604020202020204" pitchFamily="34" charset="0"/>
              </a:rPr>
              <a:t>Story Narrative</a:t>
            </a:r>
            <a:endParaRPr sz="4533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4501" y="203201"/>
            <a:ext cx="6395220" cy="645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</TotalTime>
  <Words>135</Words>
  <Application>Microsoft Macintosh PowerPoint</Application>
  <PresentationFormat>Widescreen</PresentationFormat>
  <Paragraphs>14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Picture #1</vt:lpstr>
      <vt:lpstr>PowerPoint Presentation</vt:lpstr>
      <vt:lpstr>Picture #2</vt:lpstr>
      <vt:lpstr>PowerPoint Presentation</vt:lpstr>
      <vt:lpstr>Picture #3</vt:lpstr>
      <vt:lpstr>PowerPoint Presentation</vt:lpstr>
      <vt:lpstr>Story Narrative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18</cp:revision>
  <dcterms:created xsi:type="dcterms:W3CDTF">2021-11-22T20:43:53Z</dcterms:created>
  <dcterms:modified xsi:type="dcterms:W3CDTF">2021-11-30T19:37:17Z</dcterms:modified>
</cp:coreProperties>
</file>