
<file path=[Content_Types].xml><?xml version="1.0" encoding="utf-8"?>
<Types xmlns="http://schemas.openxmlformats.org/package/2006/content-types"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5"/>
  </p:notesMasterIdLst>
  <p:sldIdLst>
    <p:sldId id="256" r:id="rId3"/>
    <p:sldId id="257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25"/>
    <p:restoredTop sz="94694"/>
  </p:normalViewPr>
  <p:slideViewPr>
    <p:cSldViewPr snapToGrid="0">
      <p:cViewPr varScale="1">
        <p:scale>
          <a:sx n="128" d="100"/>
          <a:sy n="128" d="100"/>
        </p:scale>
        <p:origin x="168" y="6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Please read what you see on the screen. 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0ecf3a1e07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0ecf3a1e07_0_8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</a:rPr>
              <a:t>Please repeat back to me what you hear. </a:t>
            </a: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g10ecf3a1e07_0_8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500" cy="2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2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dirty="0"/>
              <a:t>Telehealth Vision and Hearing Screening</a:t>
            </a:r>
            <a:endParaRPr sz="3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6"/>
          <p:cNvSpPr txBox="1"/>
          <p:nvPr/>
        </p:nvSpPr>
        <p:spPr>
          <a:xfrm>
            <a:off x="2644500" y="363400"/>
            <a:ext cx="38550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Please repeat back to me what you hear. </a:t>
            </a:r>
            <a:endParaRPr sz="1500"/>
          </a:p>
        </p:txBody>
      </p:sp>
      <p:pic>
        <p:nvPicPr>
          <p:cNvPr id="2" name="New Recording.m4a" descr="New Recording.m4a">
            <a:hlinkClick r:id="" action="ppaction://media"/>
            <a:extLst>
              <a:ext uri="{FF2B5EF4-FFF2-40B4-BE49-F238E27FC236}">
                <a16:creationId xmlns:a16="http://schemas.microsoft.com/office/drawing/2014/main" id="{B32616A6-F4D6-5A44-B331-E748DDAABE2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3405050" y="1404800"/>
            <a:ext cx="2333900" cy="2333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47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33</Words>
  <Application>Microsoft Macintosh PowerPoint</Application>
  <PresentationFormat>On-screen Show (16:9)</PresentationFormat>
  <Paragraphs>5</Paragraphs>
  <Slides>2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Simple Light</vt:lpstr>
      <vt:lpstr>Office Theme</vt:lpstr>
      <vt:lpstr>Telehealth Vision and Hearing Screening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Telehealth Vision and Hearing Screening</dc:title>
  <cp:lastModifiedBy>Anna Saylor</cp:lastModifiedBy>
  <cp:revision>2</cp:revision>
  <dcterms:modified xsi:type="dcterms:W3CDTF">2022-01-18T18:46:47Z</dcterms:modified>
</cp:coreProperties>
</file>