
<file path=[Content_Types].xml><?xml version="1.0" encoding="utf-8"?>
<Types xmlns="http://schemas.openxmlformats.org/package/2006/content-types">
  <Default Extension="jpeg" ContentType="image/jpeg"/>
  <Default Extension="jpg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.jpg" ContentType="image/jpeg"/>
  <Override PartName="/ppt/notesSlides/notesSlide4.xml" ContentType="application/vnd.openxmlformats-officedocument.presentationml.notesSlide+xml"/>
  <Override PartName="/ppt/media/image3.jpg" ContentType="image/jpe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5"/>
  </p:notesMasterIdLst>
  <p:sldIdLst>
    <p:sldId id="256" r:id="rId2"/>
    <p:sldId id="257" r:id="rId3"/>
    <p:sldId id="312" r:id="rId4"/>
    <p:sldId id="307" r:id="rId5"/>
    <p:sldId id="306" r:id="rId6"/>
    <p:sldId id="308" r:id="rId7"/>
    <p:sldId id="313" r:id="rId8"/>
    <p:sldId id="309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310" r:id="rId17"/>
    <p:sldId id="272" r:id="rId18"/>
    <p:sldId id="311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10"/>
    <p:restoredTop sz="94626"/>
  </p:normalViewPr>
  <p:slideViewPr>
    <p:cSldViewPr snapToGrid="0" snapToObjects="1">
      <p:cViewPr varScale="1">
        <p:scale>
          <a:sx n="95" d="100"/>
          <a:sy n="95" d="100"/>
        </p:scale>
        <p:origin x="200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43A07-B3D0-5C47-816B-C92D167C7110}" type="datetimeFigureOut">
              <a:rPr lang="en-US" smtClean="0"/>
              <a:t>1/17/22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9C7610-89F7-1F42-8CDE-5C59302A3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90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e78df36762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e78df36762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e7997fa597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e7997fa597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e7997fa597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e7997fa597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e7997fa597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e7997fa597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e7997fa597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e7997fa597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e7997fa597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e7997fa597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e7997fa597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e7997fa597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e7997fa597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e7997fa597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e7997fa597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e7997fa597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e7997fa597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e7997fa597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e7997fa597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e7997fa597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9C7610-89F7-1F42-8CDE-5C59302A39F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312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e7997fa597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e7997fa597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e7997fa597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e7997fa597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e7997fa597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e7997fa597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e7997fa597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e7997fa597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e7997fa597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e7997fa597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e7997fa597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e7997fa597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e7997fa597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e7997fa597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e7997fa597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e7997fa597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e7997fa597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e7997fa597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e7997fa597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e7997fa597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e78df36762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e78df36762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e9c0790d2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e9c0790d2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Can you tell me the story of Cinderella?</a:t>
            </a:r>
            <a:endParaRPr b="1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e78df36762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e78df36762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e78df36762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e78df36762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e78df36762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e78df36762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200" b="1">
                <a:solidFill>
                  <a:schemeClr val="dk1"/>
                </a:solidFill>
              </a:rPr>
              <a:t>“</a:t>
            </a:r>
            <a:r>
              <a:rPr lang="en" sz="1200" b="1">
                <a:solidFill>
                  <a:srgbClr val="222222"/>
                </a:solidFill>
                <a:highlight>
                  <a:schemeClr val="lt1"/>
                </a:highlight>
              </a:rPr>
              <a:t>The next story that you are going to tell me is the story of Cinderella </a:t>
            </a: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</a:rPr>
              <a:t>(point to cover of book)</a:t>
            </a:r>
            <a:r>
              <a:rPr lang="en" sz="1200" b="1">
                <a:solidFill>
                  <a:srgbClr val="222222"/>
                </a:solidFill>
                <a:highlight>
                  <a:schemeClr val="lt1"/>
                </a:highlight>
              </a:rPr>
              <a:t>. Have you heard this story before? Please open this book and tell me the story of Cinderella using the pictures in the book.”</a:t>
            </a: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</a:rPr>
              <a:t>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If no response in 10 seconds, give second prompt: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“Take a look at the pictures in this book </a:t>
            </a:r>
            <a:r>
              <a:rPr lang="en" sz="1200">
                <a:solidFill>
                  <a:schemeClr val="dk1"/>
                </a:solidFill>
              </a:rPr>
              <a:t>(open to the first page)</a:t>
            </a:r>
            <a:r>
              <a:rPr lang="en" sz="1200" b="1">
                <a:solidFill>
                  <a:schemeClr val="dk1"/>
                </a:solidFill>
              </a:rPr>
              <a:t> and tell me the story of Cinderella.”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200">
                <a:solidFill>
                  <a:schemeClr val="dk1"/>
                </a:solidFill>
              </a:rPr>
              <a:t>If fewer than 2 utterances, give third prompt: </a:t>
            </a:r>
            <a:endParaRPr sz="120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“Anything else you can tell me about the story of Cinderella?”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e7997fa597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e7997fa597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e7997fa59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e7997fa597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e7997fa597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e7997fa597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01737-ACF0-954C-A390-FD49883F545C}" type="datetimeFigureOut">
              <a:rPr lang="en-US" smtClean="0"/>
              <a:t>1/17/22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34B22-1B2C-8546-A9D5-86BF85A60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380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01737-ACF0-954C-A390-FD49883F545C}" type="datetimeFigureOut">
              <a:rPr lang="en-US" smtClean="0"/>
              <a:t>1/17/22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34B22-1B2C-8546-A9D5-86BF85A60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283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01737-ACF0-954C-A390-FD49883F545C}" type="datetimeFigureOut">
              <a:rPr lang="en-US" smtClean="0"/>
              <a:t>1/17/22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34B22-1B2C-8546-A9D5-86BF85A60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938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04459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01737-ACF0-954C-A390-FD49883F545C}" type="datetimeFigureOut">
              <a:rPr lang="en-US" smtClean="0"/>
              <a:t>1/17/22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34B22-1B2C-8546-A9D5-86BF85A60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564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01737-ACF0-954C-A390-FD49883F545C}" type="datetimeFigureOut">
              <a:rPr lang="en-US" smtClean="0"/>
              <a:t>1/17/22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34B22-1B2C-8546-A9D5-86BF85A60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77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01737-ACF0-954C-A390-FD49883F545C}" type="datetimeFigureOut">
              <a:rPr lang="en-US" smtClean="0"/>
              <a:t>1/17/22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34B22-1B2C-8546-A9D5-86BF85A60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906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01737-ACF0-954C-A390-FD49883F545C}" type="datetimeFigureOut">
              <a:rPr lang="en-US" smtClean="0"/>
              <a:t>1/17/22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34B22-1B2C-8546-A9D5-86BF85A60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93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01737-ACF0-954C-A390-FD49883F545C}" type="datetimeFigureOut">
              <a:rPr lang="en-US" smtClean="0"/>
              <a:t>1/17/22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34B22-1B2C-8546-A9D5-86BF85A60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989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01737-ACF0-954C-A390-FD49883F545C}" type="datetimeFigureOut">
              <a:rPr lang="en-US" smtClean="0"/>
              <a:t>1/17/22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34B22-1B2C-8546-A9D5-86BF85A60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508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01737-ACF0-954C-A390-FD49883F545C}" type="datetimeFigureOut">
              <a:rPr lang="en-US" smtClean="0"/>
              <a:t>1/17/22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34B22-1B2C-8546-A9D5-86BF85A60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50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01737-ACF0-954C-A390-FD49883F545C}" type="datetimeFigureOut">
              <a:rPr lang="en-US" smtClean="0"/>
              <a:t>1/17/22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34B22-1B2C-8546-A9D5-86BF85A60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40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01737-ACF0-954C-A390-FD49883F545C}" type="datetimeFigureOut">
              <a:rPr lang="en-US" smtClean="0"/>
              <a:t>1/17/22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34B22-1B2C-8546-A9D5-86BF85A60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642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50408C4-A44D-A041-93DD-54D67F60A385}"/>
              </a:ext>
            </a:extLst>
          </p:cNvPr>
          <p:cNvSpPr txBox="1"/>
          <p:nvPr/>
        </p:nvSpPr>
        <p:spPr>
          <a:xfrm>
            <a:off x="2879651" y="1661264"/>
            <a:ext cx="643269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Picture Stimuli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4000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Dement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iaBank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Discourse Tasks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4000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407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0434" y="203201"/>
            <a:ext cx="8421149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4567" y="203201"/>
            <a:ext cx="8194159" cy="6451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6901" y="203201"/>
            <a:ext cx="8004572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9085" y="203200"/>
            <a:ext cx="8453820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8901" y="203200"/>
            <a:ext cx="8694193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7752" y="203200"/>
            <a:ext cx="8856497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7000" y="203201"/>
            <a:ext cx="8398013" cy="645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3167" y="147367"/>
            <a:ext cx="8273971" cy="6451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9285" y="203201"/>
            <a:ext cx="8173444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1184" y="203200"/>
            <a:ext cx="8789619" cy="6451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sz="4533" b="1" dirty="0">
                <a:latin typeface="Arial" panose="020B0604020202020204" pitchFamily="34" charset="0"/>
                <a:cs typeface="Arial" panose="020B0604020202020204" pitchFamily="34" charset="0"/>
              </a:rPr>
              <a:t>Picture #1</a:t>
            </a:r>
            <a:endParaRPr sz="4533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2085" y="203200"/>
            <a:ext cx="8507847" cy="6451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1234" y="136200"/>
            <a:ext cx="8869537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0817" y="203201"/>
            <a:ext cx="8390371" cy="6451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8351" y="203201"/>
            <a:ext cx="6395288" cy="645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3884" y="203200"/>
            <a:ext cx="8104227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1734" y="203201"/>
            <a:ext cx="8428532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0200" y="203200"/>
            <a:ext cx="7961547" cy="6451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6718" y="203201"/>
            <a:ext cx="8378564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5985" y="203200"/>
            <a:ext cx="8320036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1234" y="203200"/>
            <a:ext cx="9149545" cy="6451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96494599-22A2-154D-A284-95FD9B60F8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34672" y="336176"/>
            <a:ext cx="8780344" cy="6441860"/>
          </a:xfrm>
        </p:spPr>
      </p:pic>
    </p:spTree>
    <p:extLst>
      <p:ext uri="{BB962C8B-B14F-4D97-AF65-F5344CB8AC3E}">
        <p14:creationId xmlns:p14="http://schemas.microsoft.com/office/powerpoint/2010/main" val="40304848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3801" y="203201"/>
            <a:ext cx="8272433" cy="645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5317" y="147334"/>
            <a:ext cx="8661355" cy="645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1633" y="158500"/>
            <a:ext cx="8288739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4501" y="203201"/>
            <a:ext cx="6395220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sz="4533" b="1" dirty="0">
                <a:latin typeface="Arial" panose="020B0604020202020204" pitchFamily="34" charset="0"/>
                <a:cs typeface="Arial" panose="020B0604020202020204" pitchFamily="34" charset="0"/>
              </a:rPr>
              <a:t>Picture #2</a:t>
            </a:r>
            <a:endParaRPr sz="4533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F546920F-2CA1-D248-9EAF-A41FE3A3F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575" y="0"/>
            <a:ext cx="8830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3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sz="4533" b="1">
                <a:latin typeface="Arial" panose="020B0604020202020204" pitchFamily="34" charset="0"/>
                <a:cs typeface="Arial" panose="020B0604020202020204" pitchFamily="34" charset="0"/>
              </a:rPr>
              <a:t>Picture #</a:t>
            </a:r>
            <a:r>
              <a:rPr lang="en" sz="4533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sz="4533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items, different, old&#10;&#10;Description automatically generated">
            <a:extLst>
              <a:ext uri="{FF2B5EF4-FFF2-40B4-BE49-F238E27FC236}">
                <a16:creationId xmlns:a16="http://schemas.microsoft.com/office/drawing/2014/main" id="{1CBB0C6C-2718-B044-93DD-2F05295669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9036" y="117849"/>
            <a:ext cx="6622301" cy="6622301"/>
          </a:xfrm>
        </p:spPr>
      </p:pic>
    </p:spTree>
    <p:extLst>
      <p:ext uri="{BB962C8B-B14F-4D97-AF65-F5344CB8AC3E}">
        <p14:creationId xmlns:p14="http://schemas.microsoft.com/office/powerpoint/2010/main" val="409081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sz="4533" b="1" dirty="0">
                <a:latin typeface="Arial" panose="020B0604020202020204" pitchFamily="34" charset="0"/>
                <a:cs typeface="Arial" panose="020B0604020202020204" pitchFamily="34" charset="0"/>
              </a:rPr>
              <a:t>Story Narrative</a:t>
            </a:r>
            <a:endParaRPr sz="4533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4501" y="203201"/>
            <a:ext cx="6395220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</TotalTime>
  <Words>136</Words>
  <Application>Microsoft Macintosh PowerPoint</Application>
  <PresentationFormat>Widescreen</PresentationFormat>
  <Paragraphs>15</Paragraphs>
  <Slides>33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Picture #1</vt:lpstr>
      <vt:lpstr>PowerPoint Presentation</vt:lpstr>
      <vt:lpstr>Picture #2</vt:lpstr>
      <vt:lpstr>PowerPoint Presentation</vt:lpstr>
      <vt:lpstr>Picture #3</vt:lpstr>
      <vt:lpstr>PowerPoint Presentation</vt:lpstr>
      <vt:lpstr>Story Narrative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20</cp:revision>
  <dcterms:created xsi:type="dcterms:W3CDTF">2021-11-22T20:43:53Z</dcterms:created>
  <dcterms:modified xsi:type="dcterms:W3CDTF">2022-01-17T19:59:05Z</dcterms:modified>
</cp:coreProperties>
</file>