
<file path=[Content_Types].xml><?xml version="1.0" encoding="utf-8"?>
<Types xmlns="http://schemas.openxmlformats.org/package/2006/content-types"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71" r:id="rId4"/>
    <p:sldId id="307" r:id="rId5"/>
    <p:sldId id="306" r:id="rId6"/>
    <p:sldId id="30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310" r:id="rId15"/>
    <p:sldId id="272" r:id="rId16"/>
    <p:sldId id="31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0"/>
    <p:restoredTop sz="94626"/>
  </p:normalViewPr>
  <p:slideViewPr>
    <p:cSldViewPr snapToGrid="0" snapToObjects="1">
      <p:cViewPr varScale="1">
        <p:scale>
          <a:sx n="95" d="100"/>
          <a:sy n="95" d="100"/>
        </p:scale>
        <p:origin x="2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43A07-B3D0-5C47-816B-C92D167C7110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C7610-89F7-1F42-8CDE-5C59302A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7997fa59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7997fa59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7997fa59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7997fa59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7997fa59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7997fa59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7997fa5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7997fa5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7997fa59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7997fa59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7997fa59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7997fa59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7997fa59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7997fa59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7997fa59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7997fa59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7997fa59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7997fa59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7997fa59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7997fa59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7997fa59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7997fa59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7997fa59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7997fa59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7997fa59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7997fa59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7997fa59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7997fa597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7997fa59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7997fa597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7997fa59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7997fa597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7997fa59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7997fa59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7997fa59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7997fa597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9c0790d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9c0790d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Can you tell me the story of Cinderella?</a:t>
            </a:r>
            <a:endParaRPr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8df3676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78df3676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“</a:t>
            </a:r>
            <a:r>
              <a:rPr lang="en" sz="1200" b="1">
                <a:solidFill>
                  <a:srgbClr val="222222"/>
                </a:solidFill>
                <a:highlight>
                  <a:schemeClr val="lt1"/>
                </a:highlight>
              </a:rPr>
              <a:t>The next story that you are going to tell me is the story of Cinderella 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</a:rPr>
              <a:t>(point to cover of book)</a:t>
            </a:r>
            <a:r>
              <a:rPr lang="en" sz="1200" b="1">
                <a:solidFill>
                  <a:srgbClr val="222222"/>
                </a:solidFill>
                <a:highlight>
                  <a:schemeClr val="lt1"/>
                </a:highlight>
              </a:rPr>
              <a:t>. Have you heard this story before? Please open this book and tell me the story of Cinderella using the pictures in the book.”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</a:rPr>
              <a:t>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If no response in 10 seconds, give second prompt: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“Take a look at the pictures in this book </a:t>
            </a:r>
            <a:r>
              <a:rPr lang="en" sz="1200">
                <a:solidFill>
                  <a:schemeClr val="dk1"/>
                </a:solidFill>
              </a:rPr>
              <a:t>(open to the first page)</a:t>
            </a:r>
            <a:r>
              <a:rPr lang="en" sz="1200" b="1">
                <a:solidFill>
                  <a:schemeClr val="dk1"/>
                </a:solidFill>
              </a:rPr>
              <a:t> and tell me the story of Cinderella.”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</a:rPr>
              <a:t>If fewer than 2 utterances, give third prompt: 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“Anything else you can tell me about the story of Cinderella?”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7997fa59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7997fa59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7997fa5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7997fa5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7997fa59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7997fa59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7997fa59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7997fa59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7997fa59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7997fa59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8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8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445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6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7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0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9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8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0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5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01737-ACF0-954C-A390-FD49883F545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4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0408C4-A44D-A041-93DD-54D67F60A385}"/>
              </a:ext>
            </a:extLst>
          </p:cNvPr>
          <p:cNvSpPr txBox="1"/>
          <p:nvPr/>
        </p:nvSpPr>
        <p:spPr>
          <a:xfrm>
            <a:off x="2879651" y="1661264"/>
            <a:ext cx="64326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Picture Stimuli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RHDBank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Discourse Tasks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0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901" y="203201"/>
            <a:ext cx="8004572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085" y="203200"/>
            <a:ext cx="845382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901" y="203200"/>
            <a:ext cx="8694193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752" y="203200"/>
            <a:ext cx="885649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000" y="203201"/>
            <a:ext cx="8398013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167" y="147367"/>
            <a:ext cx="8273971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285" y="203201"/>
            <a:ext cx="8173444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184" y="203200"/>
            <a:ext cx="8789619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085" y="203200"/>
            <a:ext cx="8507847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234" y="136200"/>
            <a:ext cx="886953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Picture #1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817" y="203201"/>
            <a:ext cx="8390371" cy="645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351" y="203201"/>
            <a:ext cx="6395288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884" y="203200"/>
            <a:ext cx="810422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734" y="203201"/>
            <a:ext cx="8428532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200" y="203200"/>
            <a:ext cx="7961547" cy="6451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718" y="203201"/>
            <a:ext cx="8378564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985" y="203200"/>
            <a:ext cx="8320036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234" y="203200"/>
            <a:ext cx="9149545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801" y="203201"/>
            <a:ext cx="8272433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317" y="147334"/>
            <a:ext cx="8661355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0A509D16-4F08-E64B-9EEE-B02218C6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740" y="643466"/>
            <a:ext cx="76125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67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633" y="158500"/>
            <a:ext cx="8288739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501" y="203201"/>
            <a:ext cx="6395220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Picture #2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546920F-2CA1-D248-9EAF-A41FE3A3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75" y="0"/>
            <a:ext cx="8830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Story Narrative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501" y="203201"/>
            <a:ext cx="6395220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434" y="203201"/>
            <a:ext cx="8421149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567" y="203201"/>
            <a:ext cx="8194159" cy="645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132</Words>
  <Application>Microsoft Macintosh PowerPoint</Application>
  <PresentationFormat>Widescreen</PresentationFormat>
  <Paragraphs>13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Picture #1</vt:lpstr>
      <vt:lpstr>PowerPoint Presentation</vt:lpstr>
      <vt:lpstr>Picture #2</vt:lpstr>
      <vt:lpstr>PowerPoint Presentation</vt:lpstr>
      <vt:lpstr>Story Narrative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</cp:revision>
  <dcterms:created xsi:type="dcterms:W3CDTF">2021-11-22T20:43:53Z</dcterms:created>
  <dcterms:modified xsi:type="dcterms:W3CDTF">2022-02-01T17:28:56Z</dcterms:modified>
</cp:coreProperties>
</file>